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Lst>
  <p:sldSz cy="6858000" cx="9144000"/>
  <p:notesSz cx="7023100" cy="9309100"/>
  <p:embeddedFontLst>
    <p:embeddedFont>
      <p:font typeface="Overlock"/>
      <p:regular r:id="rId38"/>
      <p:bold r:id="rId39"/>
      <p:italic r:id="rId40"/>
      <p:boldItalic r:id="rId41"/>
    </p:embeddedFont>
    <p:embeddedFont>
      <p:font typeface="Corbel"/>
      <p:regular r:id="rId42"/>
      <p:bold r:id="rId43"/>
      <p:italic r:id="rId44"/>
      <p:boldItalic r:id="rId45"/>
    </p:embeddedFont>
    <p:embeddedFont>
      <p:font typeface="Century Schoolbook"/>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0" roundtripDataSignature="AMtx7miYy+iyoZZQLLPepHjrNMTS4nOR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469F13-26F2-4020-9856-006010E6DBB0}">
  <a:tblStyle styleId="{8C469F13-26F2-4020-9856-006010E6DBB0}"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FF3"/>
          </a:solidFill>
        </a:fill>
      </a:tcStyle>
    </a:wholeTbl>
    <a:band1H>
      <a:tcTxStyle/>
      <a:tcStyle>
        <a:fill>
          <a:solidFill>
            <a:srgbClr val="CDDEE5"/>
          </a:solidFill>
        </a:fill>
      </a:tcStyle>
    </a:band1H>
    <a:band2H>
      <a:tcTxStyle/>
    </a:band2H>
    <a:band1V>
      <a:tcTxStyle/>
      <a:tcStyle>
        <a:fill>
          <a:solidFill>
            <a:srgbClr val="CDDEE5"/>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verlock-italic.fntdata"/><Relationship Id="rId42" Type="http://schemas.openxmlformats.org/officeDocument/2006/relationships/font" Target="fonts/Corbel-regular.fntdata"/><Relationship Id="rId41" Type="http://schemas.openxmlformats.org/officeDocument/2006/relationships/font" Target="fonts/Overlock-boldItalic.fntdata"/><Relationship Id="rId44" Type="http://schemas.openxmlformats.org/officeDocument/2006/relationships/font" Target="fonts/Corbel-italic.fntdata"/><Relationship Id="rId43" Type="http://schemas.openxmlformats.org/officeDocument/2006/relationships/font" Target="fonts/Corbel-bold.fntdata"/><Relationship Id="rId46" Type="http://schemas.openxmlformats.org/officeDocument/2006/relationships/font" Target="fonts/CenturySchoolbook-regular.fntdata"/><Relationship Id="rId45" Type="http://schemas.openxmlformats.org/officeDocument/2006/relationships/font" Target="fonts/Corbel-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CenturySchoolbook-italic.fntdata"/><Relationship Id="rId47" Type="http://schemas.openxmlformats.org/officeDocument/2006/relationships/font" Target="fonts/CenturySchoolbook-bold.fntdata"/><Relationship Id="rId49" Type="http://schemas.openxmlformats.org/officeDocument/2006/relationships/font" Target="fonts/CenturySchoolbook-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font" Target="fonts/Overlock-bold.fntdata"/><Relationship Id="rId38" Type="http://schemas.openxmlformats.org/officeDocument/2006/relationships/font" Target="fonts/Overlock-regular.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0" Type="http://customschemas.google.com/relationships/presentationmetadata" Target="metadata"/><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maria.scott\AppData\Local\Microsoft\Windows\INetCache\Content.Outlook\YICLQV0V\Copy%20of%20FY23ESBarack%20and%20M%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FY2023</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32-4F6F-80DC-8C833C9757F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32-4F6F-80DC-8C833C9757F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32-4F6F-80DC-8C833C9757F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32-4F6F-80DC-8C833C9757F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32-4F6F-80DC-8C833C9757F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32-4F6F-80DC-8C833C9757F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32-4F6F-80DC-8C833C9757F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32-4F6F-80DC-8C833C9757FD}"/>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32-4F6F-80DC-8C833C9757FD}"/>
                </c:ext>
              </c:extLst>
            </c:dLbl>
            <c:dLbl>
              <c:idx val="3"/>
              <c:delete val="1"/>
              <c:extLst>
                <c:ext xmlns:c15="http://schemas.microsoft.com/office/drawing/2012/chart" uri="{CE6537A1-D6FC-4f65-9D91-7224C49458BB}"/>
                <c:ext xmlns:c16="http://schemas.microsoft.com/office/drawing/2014/chart" uri="{C3380CC4-5D6E-409C-BE32-E72D297353CC}">
                  <c16:uniqueId val="{00000007-CE32-4F6F-80DC-8C833C9757FD}"/>
                </c:ext>
              </c:extLst>
            </c:dLbl>
            <c:dLbl>
              <c:idx val="7"/>
              <c:delete val="1"/>
              <c:extLst>
                <c:ext xmlns:c15="http://schemas.microsoft.com/office/drawing/2012/chart" uri="{CE6537A1-D6FC-4f65-9D91-7224C49458BB}"/>
                <c:ext xmlns:c16="http://schemas.microsoft.com/office/drawing/2014/chart" uri="{C3380CC4-5D6E-409C-BE32-E72D297353CC}">
                  <c16:uniqueId val="{0000000F-CE32-4F6F-80DC-8C833C9757F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2871176.2636479926</c:v>
                </c:pt>
                <c:pt idx="1">
                  <c:v>531279.09181562241</c:v>
                </c:pt>
                <c:pt idx="2">
                  <c:v>105151.44858275498</c:v>
                </c:pt>
                <c:pt idx="3">
                  <c:v>0</c:v>
                </c:pt>
                <c:pt idx="4">
                  <c:v>106890.034815925</c:v>
                </c:pt>
                <c:pt idx="5">
                  <c:v>536217.846375525</c:v>
                </c:pt>
                <c:pt idx="6">
                  <c:v>142625.19725028591</c:v>
                </c:pt>
                <c:pt idx="7">
                  <c:v>0</c:v>
                </c:pt>
              </c:numCache>
            </c:numRef>
          </c:val>
          <c:extLst>
            <c:ext xmlns:c16="http://schemas.microsoft.com/office/drawing/2014/chart" uri="{C3380CC4-5D6E-409C-BE32-E72D297353CC}">
              <c16:uniqueId val="{00000010-CE32-4F6F-80DC-8C833C9757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416" name="Google Shape;416;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290, we </a:t>
            </a:r>
            <a:r>
              <a:rPr b="1" lang="en-US"/>
              <a:t>increased</a:t>
            </a:r>
            <a:r>
              <a:rPr lang="en-US"/>
              <a:t>/decreased by 5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 </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522" name="Google Shape;522;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spcBef>
                <a:spcPts val="0"/>
              </a:spcBef>
              <a:spcAft>
                <a:spcPts val="0"/>
              </a:spcAft>
              <a:buNone/>
            </a:pPr>
            <a:r>
              <a:t/>
            </a:r>
            <a:endParaRPr/>
          </a:p>
        </p:txBody>
      </p:sp>
      <p:sp>
        <p:nvSpPr>
          <p:cNvPr id="530" name="Google Shape;530;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538" name="Google Shape;538;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546" name="Google Shape;546;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Please add your school’s CARES Allocation to this slide.</a:t>
            </a:r>
            <a:endParaRPr/>
          </a:p>
        </p:txBody>
      </p:sp>
      <p:sp>
        <p:nvSpPr>
          <p:cNvPr id="554" name="Google Shape;554;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5: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63" name="Google Shape;563;p1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570" name="Google Shape;570;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578" name="Google Shape;578;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8: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86" name="Google Shape;586;p1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a:t>
            </a:r>
            <a:endParaRPr/>
          </a:p>
          <a:p>
            <a:pPr indent="0" lvl="0" marL="0" rtl="0" algn="l">
              <a:spcBef>
                <a:spcPts val="0"/>
              </a:spcBef>
              <a:spcAft>
                <a:spcPts val="0"/>
              </a:spcAft>
              <a:buNone/>
            </a:pPr>
            <a:r>
              <a:t/>
            </a:r>
            <a:endParaRPr/>
          </a:p>
        </p:txBody>
      </p:sp>
      <p:sp>
        <p:nvSpPr>
          <p:cNvPr id="593" name="Google Shape;593;p1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23" name="Google Shape;423;p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Discuss priorities and rationale. After you have gone over the priorities and rationale – ask GO Team if this represents what was agreed upon.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priorities I left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questions or concerns?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time we meet, I will show you how I have allocated resources to support our strategic priorities.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4" name="Google Shape;604;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15" name="Google Shape;615;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2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25" name="Google Shape;625;p2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2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5" name="Google Shape;635;p2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2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5" name="Google Shape;645;p2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2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This slides represent the priorities we will fund if we receive additional money from Title I and our Family Engagement funds. When we approve the budget we will approve both so that we will not have to schedule another meeting if the funds are made available.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3" name="Google Shape;653;p2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2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This slide represents the priorities we will fund </a:t>
            </a:r>
            <a:r>
              <a:rPr b="1" lang="en-US">
                <a:solidFill>
                  <a:srgbClr val="FF0000"/>
                </a:solidFill>
              </a:rPr>
              <a:t>during FY23 with our CARES 3 allotment.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spcBef>
                <a:spcPts val="0"/>
              </a:spcBef>
              <a:spcAft>
                <a:spcPts val="0"/>
              </a:spcAft>
              <a:buNone/>
            </a:pPr>
            <a:r>
              <a:t/>
            </a:r>
            <a:endParaRPr/>
          </a:p>
        </p:txBody>
      </p:sp>
      <p:sp>
        <p:nvSpPr>
          <p:cNvPr id="661" name="Google Shape;661;p2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2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669" name="Google Shape;669;p2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431" name="Google Shape;431;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55" name="Google Shape;455;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You should have a copy of our updated strategic plan </a:t>
            </a:r>
            <a:r>
              <a:rPr b="1" lang="en-US" u="sng"/>
              <a:t>(please make copies to be distributed to team). </a:t>
            </a:r>
            <a:endParaRPr/>
          </a:p>
        </p:txBody>
      </p:sp>
      <p:sp>
        <p:nvSpPr>
          <p:cNvPr id="466" name="Google Shape;466;p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Discuss priorities and rationale</a:t>
            </a:r>
            <a:endParaRPr/>
          </a:p>
          <a:p>
            <a:pPr indent="0" lvl="0" marL="0" rtl="0" algn="l">
              <a:spcBef>
                <a:spcPts val="0"/>
              </a:spcBef>
              <a:spcAft>
                <a:spcPts val="0"/>
              </a:spcAft>
              <a:buNone/>
            </a:pPr>
            <a:r>
              <a:t/>
            </a:r>
            <a:endParaRPr/>
          </a:p>
        </p:txBody>
      </p:sp>
      <p:sp>
        <p:nvSpPr>
          <p:cNvPr id="476" name="Google Shape;476;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Discuss priorities and rationale. After you have gone over the priorities and rationale – ask GO Team if this represents what was agreed upon.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priorities I left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there any questions or concerns?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time we meet, I will show you how I have allocated resources to support our strategic priorities.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4" name="Google Shape;494;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05" name="Google Shape;505;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514" name="Google Shape;514;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9"/>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22" name="Google Shape;22;p2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3"/>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3"/>
          <p:cNvSpPr txBox="1"/>
          <p:nvPr>
            <p:ph idx="1" type="body"/>
          </p:nvPr>
        </p:nvSpPr>
        <p:spPr>
          <a:xfrm rot="5400000">
            <a:off x="3437278"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85" name="Google Shape;85;p53"/>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3"/>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3"/>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54"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54"/>
          <p:cNvSpPr txBox="1"/>
          <p:nvPr>
            <p:ph type="title"/>
          </p:nvPr>
        </p:nvSpPr>
        <p:spPr>
          <a:xfrm rot="5400000">
            <a:off x="4571522"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38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4"/>
          <p:cNvSpPr txBox="1"/>
          <p:nvPr>
            <p:ph idx="1" type="body"/>
          </p:nvPr>
        </p:nvSpPr>
        <p:spPr>
          <a:xfrm rot="5400000">
            <a:off x="941102" y="330481"/>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92" name="Google Shape;92;p54"/>
          <p:cNvSpPr txBox="1"/>
          <p:nvPr>
            <p:ph idx="10" type="dt"/>
          </p:nvPr>
        </p:nvSpPr>
        <p:spPr>
          <a:xfrm>
            <a:off x="4902140" y="5927132"/>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4"/>
          <p:cNvSpPr txBox="1"/>
          <p:nvPr>
            <p:ph idx="11" type="ftr"/>
          </p:nvPr>
        </p:nvSpPr>
        <p:spPr>
          <a:xfrm>
            <a:off x="4902140" y="6315950"/>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54"/>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96" name="Google Shape;96;p54"/>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3" name="Google Shape;11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9" name="Google Shape;11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2" name="Shape 122"/>
        <p:cNvGrpSpPr/>
        <p:nvPr/>
      </p:nvGrpSpPr>
      <p:grpSpPr>
        <a:xfrm>
          <a:off x="0" y="0"/>
          <a:ext cx="0" cy="0"/>
          <a:chOff x="0" y="0"/>
          <a:chExt cx="0" cy="0"/>
        </a:xfrm>
      </p:grpSpPr>
      <p:sp>
        <p:nvSpPr>
          <p:cNvPr id="123" name="Google Shape;12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5" name="Google Shape;125;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6" name="Google Shape;12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2" name="Google Shape;132;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3" name="Google Shape;133;p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4" name="Google Shape;134;p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5" name="Google Shape;13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4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50" name="Google Shape;150;p4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1" name="Google Shape;15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25" name="Shape 25"/>
        <p:cNvGrpSpPr/>
        <p:nvPr/>
      </p:nvGrpSpPr>
      <p:grpSpPr>
        <a:xfrm>
          <a:off x="0" y="0"/>
          <a:ext cx="0" cy="0"/>
          <a:chOff x="0" y="0"/>
          <a:chExt cx="0" cy="0"/>
        </a:xfrm>
      </p:grpSpPr>
      <p:sp>
        <p:nvSpPr>
          <p:cNvPr id="26" name="Google Shape;26;p45"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45"/>
          <p:cNvSpPr txBox="1"/>
          <p:nvPr>
            <p:ph type="ctrTitle"/>
          </p:nvPr>
        </p:nvSpPr>
        <p:spPr>
          <a:xfrm>
            <a:off x="816685" y="1143294"/>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5"/>
          <p:cNvSpPr txBox="1"/>
          <p:nvPr>
            <p:ph idx="1" type="subTitle"/>
          </p:nvPr>
        </p:nvSpPr>
        <p:spPr>
          <a:xfrm>
            <a:off x="816685" y="5537926"/>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800"/>
              <a:buNone/>
              <a:defRPr b="0" i="1" sz="1800">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p:txBody>
      </p:sp>
      <p:sp>
        <p:nvSpPr>
          <p:cNvPr id="29" name="Google Shape;29;p45"/>
          <p:cNvSpPr txBox="1"/>
          <p:nvPr>
            <p:ph idx="10" type="dt"/>
          </p:nvPr>
        </p:nvSpPr>
        <p:spPr>
          <a:xfrm>
            <a:off x="816685" y="6314441"/>
            <a:ext cx="1197467"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9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5"/>
          <p:cNvSpPr txBox="1"/>
          <p:nvPr>
            <p:ph idx="11" type="ftr"/>
          </p:nvPr>
        </p:nvSpPr>
        <p:spPr>
          <a:xfrm>
            <a:off x="2250444" y="6314441"/>
            <a:ext cx="384201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5"/>
          <p:cNvSpPr txBox="1"/>
          <p:nvPr>
            <p:ph idx="12" type="sldNum"/>
          </p:nvPr>
        </p:nvSpPr>
        <p:spPr>
          <a:xfrm>
            <a:off x="8736012" y="1416217"/>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1100">
                <a:solidFill>
                  <a:srgbClr val="32281A"/>
                </a:solidFill>
                <a:latin typeface="Century Schoolbook"/>
                <a:ea typeface="Century Schoolbook"/>
                <a:cs typeface="Century Schoolbook"/>
                <a:sym typeface="Century Schoolbook"/>
              </a:defRPr>
            </a:lvl1pPr>
            <a:lvl2pPr indent="0" lvl="1" marL="0" algn="r">
              <a:spcBef>
                <a:spcPts val="0"/>
              </a:spcBef>
              <a:buNone/>
              <a:defRPr b="0" i="1" sz="1100">
                <a:solidFill>
                  <a:srgbClr val="32281A"/>
                </a:solidFill>
                <a:latin typeface="Century Schoolbook"/>
                <a:ea typeface="Century Schoolbook"/>
                <a:cs typeface="Century Schoolbook"/>
                <a:sym typeface="Century Schoolbook"/>
              </a:defRPr>
            </a:lvl2pPr>
            <a:lvl3pPr indent="0" lvl="2" marL="0" algn="r">
              <a:spcBef>
                <a:spcPts val="0"/>
              </a:spcBef>
              <a:buNone/>
              <a:defRPr b="0" i="1" sz="1100">
                <a:solidFill>
                  <a:srgbClr val="32281A"/>
                </a:solidFill>
                <a:latin typeface="Century Schoolbook"/>
                <a:ea typeface="Century Schoolbook"/>
                <a:cs typeface="Century Schoolbook"/>
                <a:sym typeface="Century Schoolbook"/>
              </a:defRPr>
            </a:lvl3pPr>
            <a:lvl4pPr indent="0" lvl="3" marL="0" algn="r">
              <a:spcBef>
                <a:spcPts val="0"/>
              </a:spcBef>
              <a:buNone/>
              <a:defRPr b="0" i="1" sz="1100">
                <a:solidFill>
                  <a:srgbClr val="32281A"/>
                </a:solidFill>
                <a:latin typeface="Century Schoolbook"/>
                <a:ea typeface="Century Schoolbook"/>
                <a:cs typeface="Century Schoolbook"/>
                <a:sym typeface="Century Schoolbook"/>
              </a:defRPr>
            </a:lvl4pPr>
            <a:lvl5pPr indent="0" lvl="4" marL="0" algn="r">
              <a:spcBef>
                <a:spcPts val="0"/>
              </a:spcBef>
              <a:buNone/>
              <a:defRPr b="0" i="1" sz="1100">
                <a:solidFill>
                  <a:srgbClr val="32281A"/>
                </a:solidFill>
                <a:latin typeface="Century Schoolbook"/>
                <a:ea typeface="Century Schoolbook"/>
                <a:cs typeface="Century Schoolbook"/>
                <a:sym typeface="Century Schoolbook"/>
              </a:defRPr>
            </a:lvl5pPr>
            <a:lvl6pPr indent="0" lvl="5" marL="0" algn="r">
              <a:spcBef>
                <a:spcPts val="0"/>
              </a:spcBef>
              <a:buNone/>
              <a:defRPr b="0" i="1" sz="1100">
                <a:solidFill>
                  <a:srgbClr val="32281A"/>
                </a:solidFill>
                <a:latin typeface="Century Schoolbook"/>
                <a:ea typeface="Century Schoolbook"/>
                <a:cs typeface="Century Schoolbook"/>
                <a:sym typeface="Century Schoolbook"/>
              </a:defRPr>
            </a:lvl6pPr>
            <a:lvl7pPr indent="0" lvl="6" marL="0" algn="r">
              <a:spcBef>
                <a:spcPts val="0"/>
              </a:spcBef>
              <a:buNone/>
              <a:defRPr b="0" i="1" sz="1100">
                <a:solidFill>
                  <a:srgbClr val="32281A"/>
                </a:solidFill>
                <a:latin typeface="Century Schoolbook"/>
                <a:ea typeface="Century Schoolbook"/>
                <a:cs typeface="Century Schoolbook"/>
                <a:sym typeface="Century Schoolbook"/>
              </a:defRPr>
            </a:lvl7pPr>
            <a:lvl8pPr indent="0" lvl="7" marL="0" algn="r">
              <a:spcBef>
                <a:spcPts val="0"/>
              </a:spcBef>
              <a:buNone/>
              <a:defRPr b="0" i="1" sz="1100">
                <a:solidFill>
                  <a:srgbClr val="32281A"/>
                </a:solidFill>
                <a:latin typeface="Century Schoolbook"/>
                <a:ea typeface="Century Schoolbook"/>
                <a:cs typeface="Century Schoolbook"/>
                <a:sym typeface="Century Schoolbook"/>
              </a:defRPr>
            </a:lvl8pPr>
            <a:lvl9pPr indent="0" lvl="8" marL="0" algn="r">
              <a:spcBef>
                <a:spcPts val="0"/>
              </a:spcBef>
              <a:buNone/>
              <a:defRPr b="0" i="1" sz="1100">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45"/>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33" name="Google Shape;33;p45"/>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2"/>
          <p:cNvSpPr/>
          <p:nvPr>
            <p:ph idx="2" type="pic"/>
          </p:nvPr>
        </p:nvSpPr>
        <p:spPr>
          <a:xfrm>
            <a:off x="1792288" y="612775"/>
            <a:ext cx="5486400" cy="4114800"/>
          </a:xfrm>
          <a:prstGeom prst="rect">
            <a:avLst/>
          </a:prstGeom>
          <a:noFill/>
          <a:ln>
            <a:noFill/>
          </a:ln>
        </p:spPr>
      </p:sp>
      <p:sp>
        <p:nvSpPr>
          <p:cNvPr id="157" name="Google Shape;157;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8" name="Google Shape;15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4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4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3" name="Shape 183"/>
        <p:cNvGrpSpPr/>
        <p:nvPr/>
      </p:nvGrpSpPr>
      <p:grpSpPr>
        <a:xfrm>
          <a:off x="0" y="0"/>
          <a:ext cx="0" cy="0"/>
          <a:chOff x="0" y="0"/>
          <a:chExt cx="0" cy="0"/>
        </a:xfrm>
      </p:grpSpPr>
      <p:sp>
        <p:nvSpPr>
          <p:cNvPr id="184" name="Google Shape;184;p33"/>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3"/>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186" name="Google Shape;186;p33"/>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3"/>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3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193" name="Shape 193"/>
        <p:cNvGrpSpPr/>
        <p:nvPr/>
      </p:nvGrpSpPr>
      <p:grpSpPr>
        <a:xfrm>
          <a:off x="0" y="0"/>
          <a:ext cx="0" cy="0"/>
          <a:chOff x="0" y="0"/>
          <a:chExt cx="0" cy="0"/>
        </a:xfrm>
      </p:grpSpPr>
      <p:sp>
        <p:nvSpPr>
          <p:cNvPr id="194" name="Google Shape;194;p55"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55"/>
          <p:cNvSpPr txBox="1"/>
          <p:nvPr>
            <p:ph type="ctrTitle"/>
          </p:nvPr>
        </p:nvSpPr>
        <p:spPr>
          <a:xfrm>
            <a:off x="816685" y="1143296"/>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55"/>
          <p:cNvSpPr txBox="1"/>
          <p:nvPr>
            <p:ph idx="1" type="subTitle"/>
          </p:nvPr>
        </p:nvSpPr>
        <p:spPr>
          <a:xfrm>
            <a:off x="816685" y="5537928"/>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350"/>
              <a:buNone/>
              <a:defRPr b="0" i="1" sz="1350">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p:txBody>
      </p:sp>
      <p:sp>
        <p:nvSpPr>
          <p:cNvPr id="197" name="Google Shape;197;p55"/>
          <p:cNvSpPr txBox="1"/>
          <p:nvPr>
            <p:ph idx="10" type="dt"/>
          </p:nvPr>
        </p:nvSpPr>
        <p:spPr>
          <a:xfrm>
            <a:off x="816686" y="6314443"/>
            <a:ext cx="1197467"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675">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5"/>
          <p:cNvSpPr txBox="1"/>
          <p:nvPr>
            <p:ph idx="11" type="ftr"/>
          </p:nvPr>
        </p:nvSpPr>
        <p:spPr>
          <a:xfrm>
            <a:off x="2250445" y="6314443"/>
            <a:ext cx="384201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5"/>
          <p:cNvSpPr txBox="1"/>
          <p:nvPr>
            <p:ph idx="12" type="sldNum"/>
          </p:nvPr>
        </p:nvSpPr>
        <p:spPr>
          <a:xfrm>
            <a:off x="8736013" y="1416219"/>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825">
                <a:solidFill>
                  <a:srgbClr val="32281A"/>
                </a:solidFill>
                <a:latin typeface="Century Schoolbook"/>
                <a:ea typeface="Century Schoolbook"/>
                <a:cs typeface="Century Schoolbook"/>
                <a:sym typeface="Century Schoolbook"/>
              </a:defRPr>
            </a:lvl1pPr>
            <a:lvl2pPr indent="0" lvl="1" marL="0" algn="r">
              <a:spcBef>
                <a:spcPts val="0"/>
              </a:spcBef>
              <a:buNone/>
              <a:defRPr b="0" i="1" sz="825">
                <a:solidFill>
                  <a:srgbClr val="32281A"/>
                </a:solidFill>
                <a:latin typeface="Century Schoolbook"/>
                <a:ea typeface="Century Schoolbook"/>
                <a:cs typeface="Century Schoolbook"/>
                <a:sym typeface="Century Schoolbook"/>
              </a:defRPr>
            </a:lvl2pPr>
            <a:lvl3pPr indent="0" lvl="2" marL="0" algn="r">
              <a:spcBef>
                <a:spcPts val="0"/>
              </a:spcBef>
              <a:buNone/>
              <a:defRPr b="0" i="1" sz="825">
                <a:solidFill>
                  <a:srgbClr val="32281A"/>
                </a:solidFill>
                <a:latin typeface="Century Schoolbook"/>
                <a:ea typeface="Century Schoolbook"/>
                <a:cs typeface="Century Schoolbook"/>
                <a:sym typeface="Century Schoolbook"/>
              </a:defRPr>
            </a:lvl3pPr>
            <a:lvl4pPr indent="0" lvl="3" marL="0" algn="r">
              <a:spcBef>
                <a:spcPts val="0"/>
              </a:spcBef>
              <a:buNone/>
              <a:defRPr b="0" i="1" sz="825">
                <a:solidFill>
                  <a:srgbClr val="32281A"/>
                </a:solidFill>
                <a:latin typeface="Century Schoolbook"/>
                <a:ea typeface="Century Schoolbook"/>
                <a:cs typeface="Century Schoolbook"/>
                <a:sym typeface="Century Schoolbook"/>
              </a:defRPr>
            </a:lvl4pPr>
            <a:lvl5pPr indent="0" lvl="4" marL="0" algn="r">
              <a:spcBef>
                <a:spcPts val="0"/>
              </a:spcBef>
              <a:buNone/>
              <a:defRPr b="0" i="1" sz="825">
                <a:solidFill>
                  <a:srgbClr val="32281A"/>
                </a:solidFill>
                <a:latin typeface="Century Schoolbook"/>
                <a:ea typeface="Century Schoolbook"/>
                <a:cs typeface="Century Schoolbook"/>
                <a:sym typeface="Century Schoolbook"/>
              </a:defRPr>
            </a:lvl5pPr>
            <a:lvl6pPr indent="0" lvl="5" marL="0" algn="r">
              <a:spcBef>
                <a:spcPts val="0"/>
              </a:spcBef>
              <a:buNone/>
              <a:defRPr b="0" i="1" sz="825">
                <a:solidFill>
                  <a:srgbClr val="32281A"/>
                </a:solidFill>
                <a:latin typeface="Century Schoolbook"/>
                <a:ea typeface="Century Schoolbook"/>
                <a:cs typeface="Century Schoolbook"/>
                <a:sym typeface="Century Schoolbook"/>
              </a:defRPr>
            </a:lvl6pPr>
            <a:lvl7pPr indent="0" lvl="6" marL="0" algn="r">
              <a:spcBef>
                <a:spcPts val="0"/>
              </a:spcBef>
              <a:buNone/>
              <a:defRPr b="0" i="1" sz="825">
                <a:solidFill>
                  <a:srgbClr val="32281A"/>
                </a:solidFill>
                <a:latin typeface="Century Schoolbook"/>
                <a:ea typeface="Century Schoolbook"/>
                <a:cs typeface="Century Schoolbook"/>
                <a:sym typeface="Century Schoolbook"/>
              </a:defRPr>
            </a:lvl7pPr>
            <a:lvl8pPr indent="0" lvl="7" marL="0" algn="r">
              <a:spcBef>
                <a:spcPts val="0"/>
              </a:spcBef>
              <a:buNone/>
              <a:defRPr b="0" i="1" sz="825">
                <a:solidFill>
                  <a:srgbClr val="32281A"/>
                </a:solidFill>
                <a:latin typeface="Century Schoolbook"/>
                <a:ea typeface="Century Schoolbook"/>
                <a:cs typeface="Century Schoolbook"/>
                <a:sym typeface="Century Schoolbook"/>
              </a:defRPr>
            </a:lvl8pPr>
            <a:lvl9pPr indent="0" lvl="8" marL="0" algn="r">
              <a:spcBef>
                <a:spcPts val="0"/>
              </a:spcBef>
              <a:buNone/>
              <a:defRPr b="0" i="1" sz="825">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0" name="Google Shape;200;p55"/>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201" name="Google Shape;201;p55"/>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202" name="Shape 202"/>
        <p:cNvGrpSpPr/>
        <p:nvPr/>
      </p:nvGrpSpPr>
      <p:grpSpPr>
        <a:xfrm>
          <a:off x="0" y="0"/>
          <a:ext cx="0" cy="0"/>
          <a:chOff x="0" y="0"/>
          <a:chExt cx="0" cy="0"/>
        </a:xfrm>
      </p:grpSpPr>
      <p:sp>
        <p:nvSpPr>
          <p:cNvPr id="203" name="Google Shape;203;p56"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56"/>
          <p:cNvSpPr txBox="1"/>
          <p:nvPr>
            <p:ph type="title"/>
          </p:nvPr>
        </p:nvSpPr>
        <p:spPr>
          <a:xfrm>
            <a:off x="1460756" y="2571725"/>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56"/>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350"/>
              <a:buNone/>
              <a:defRPr b="0" i="1" sz="1350">
                <a:solidFill>
                  <a:srgbClr val="262626"/>
                </a:solidFill>
              </a:defRPr>
            </a:lvl1pPr>
            <a:lvl2pPr indent="-228600" lvl="1" marL="914400" algn="l">
              <a:lnSpc>
                <a:spcPct val="112000"/>
              </a:lnSpc>
              <a:spcBef>
                <a:spcPts val="675"/>
              </a:spcBef>
              <a:spcAft>
                <a:spcPts val="0"/>
              </a:spcAft>
              <a:buClr>
                <a:srgbClr val="888888"/>
              </a:buClr>
              <a:buSzPts val="1125"/>
              <a:buNone/>
              <a:defRPr sz="1125">
                <a:solidFill>
                  <a:srgbClr val="888888"/>
                </a:solidFill>
              </a:defRPr>
            </a:lvl2pPr>
            <a:lvl3pPr indent="-228600" lvl="2" marL="1371600" algn="l">
              <a:lnSpc>
                <a:spcPct val="112000"/>
              </a:lnSpc>
              <a:spcBef>
                <a:spcPts val="675"/>
              </a:spcBef>
              <a:spcAft>
                <a:spcPts val="0"/>
              </a:spcAft>
              <a:buClr>
                <a:srgbClr val="888888"/>
              </a:buClr>
              <a:buSzPts val="1013"/>
              <a:buNone/>
              <a:defRPr sz="1013">
                <a:solidFill>
                  <a:srgbClr val="888888"/>
                </a:solidFill>
              </a:defRPr>
            </a:lvl3pPr>
            <a:lvl4pPr indent="-228600" lvl="3" marL="1828800" algn="l">
              <a:lnSpc>
                <a:spcPct val="112000"/>
              </a:lnSpc>
              <a:spcBef>
                <a:spcPts val="675"/>
              </a:spcBef>
              <a:spcAft>
                <a:spcPts val="0"/>
              </a:spcAft>
              <a:buClr>
                <a:srgbClr val="888888"/>
              </a:buClr>
              <a:buSzPts val="900"/>
              <a:buNone/>
              <a:defRPr sz="900">
                <a:solidFill>
                  <a:srgbClr val="888888"/>
                </a:solidFill>
              </a:defRPr>
            </a:lvl4pPr>
            <a:lvl5pPr indent="-228600" lvl="4" marL="2286000" algn="l">
              <a:lnSpc>
                <a:spcPct val="112000"/>
              </a:lnSpc>
              <a:spcBef>
                <a:spcPts val="675"/>
              </a:spcBef>
              <a:spcAft>
                <a:spcPts val="0"/>
              </a:spcAft>
              <a:buClr>
                <a:srgbClr val="888888"/>
              </a:buClr>
              <a:buSzPts val="900"/>
              <a:buNone/>
              <a:defRPr sz="900">
                <a:solidFill>
                  <a:srgbClr val="888888"/>
                </a:solidFill>
              </a:defRPr>
            </a:lvl5pPr>
            <a:lvl6pPr indent="-228600" lvl="5" marL="2743200" algn="l">
              <a:lnSpc>
                <a:spcPct val="112000"/>
              </a:lnSpc>
              <a:spcBef>
                <a:spcPts val="731"/>
              </a:spcBef>
              <a:spcAft>
                <a:spcPts val="0"/>
              </a:spcAft>
              <a:buClr>
                <a:srgbClr val="888888"/>
              </a:buClr>
              <a:buSzPts val="900"/>
              <a:buNone/>
              <a:defRPr sz="900">
                <a:solidFill>
                  <a:srgbClr val="888888"/>
                </a:solidFill>
              </a:defRPr>
            </a:lvl6pPr>
            <a:lvl7pPr indent="-228600" lvl="6" marL="3200400" algn="l">
              <a:lnSpc>
                <a:spcPct val="112000"/>
              </a:lnSpc>
              <a:spcBef>
                <a:spcPts val="731"/>
              </a:spcBef>
              <a:spcAft>
                <a:spcPts val="0"/>
              </a:spcAft>
              <a:buClr>
                <a:srgbClr val="888888"/>
              </a:buClr>
              <a:buSzPts val="900"/>
              <a:buNone/>
              <a:defRPr sz="900">
                <a:solidFill>
                  <a:srgbClr val="888888"/>
                </a:solidFill>
              </a:defRPr>
            </a:lvl7pPr>
            <a:lvl8pPr indent="-228600" lvl="7" marL="3657600" algn="l">
              <a:lnSpc>
                <a:spcPct val="112000"/>
              </a:lnSpc>
              <a:spcBef>
                <a:spcPts val="731"/>
              </a:spcBef>
              <a:spcAft>
                <a:spcPts val="0"/>
              </a:spcAft>
              <a:buClr>
                <a:srgbClr val="888888"/>
              </a:buClr>
              <a:buSzPts val="900"/>
              <a:buNone/>
              <a:defRPr sz="900">
                <a:solidFill>
                  <a:srgbClr val="888888"/>
                </a:solidFill>
              </a:defRPr>
            </a:lvl8pPr>
            <a:lvl9pPr indent="-228600" lvl="8" marL="4114800" algn="l">
              <a:lnSpc>
                <a:spcPct val="112000"/>
              </a:lnSpc>
              <a:spcBef>
                <a:spcPts val="731"/>
              </a:spcBef>
              <a:spcAft>
                <a:spcPts val="0"/>
              </a:spcAft>
              <a:buClr>
                <a:srgbClr val="888888"/>
              </a:buClr>
              <a:buSzPts val="900"/>
              <a:buNone/>
              <a:defRPr sz="900">
                <a:solidFill>
                  <a:srgbClr val="888888"/>
                </a:solidFill>
              </a:defRPr>
            </a:lvl9pPr>
          </a:lstStyle>
          <a:p/>
        </p:txBody>
      </p:sp>
      <p:sp>
        <p:nvSpPr>
          <p:cNvPr id="206" name="Google Shape;206;p56"/>
          <p:cNvSpPr txBox="1"/>
          <p:nvPr>
            <p:ph idx="10" type="dt"/>
          </p:nvPr>
        </p:nvSpPr>
        <p:spPr>
          <a:xfrm>
            <a:off x="6557217" y="6314442"/>
            <a:ext cx="1197467"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675">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6"/>
          <p:cNvSpPr txBox="1"/>
          <p:nvPr>
            <p:ph idx="11" type="ftr"/>
          </p:nvPr>
        </p:nvSpPr>
        <p:spPr>
          <a:xfrm>
            <a:off x="1460755" y="6314443"/>
            <a:ext cx="486017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6"/>
          <p:cNvSpPr txBox="1"/>
          <p:nvPr>
            <p:ph idx="12" type="sldNum"/>
          </p:nvPr>
        </p:nvSpPr>
        <p:spPr>
          <a:xfrm>
            <a:off x="8736013" y="162076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825">
                <a:solidFill>
                  <a:srgbClr val="F5F5F5"/>
                </a:solidFill>
                <a:latin typeface="Century Schoolbook"/>
                <a:ea typeface="Century Schoolbook"/>
                <a:cs typeface="Century Schoolbook"/>
                <a:sym typeface="Century Schoolbook"/>
              </a:defRPr>
            </a:lvl1pPr>
            <a:lvl2pPr indent="0" lvl="1" marL="0" algn="r">
              <a:spcBef>
                <a:spcPts val="0"/>
              </a:spcBef>
              <a:buNone/>
              <a:defRPr b="0" i="1" sz="825">
                <a:solidFill>
                  <a:srgbClr val="F5F5F5"/>
                </a:solidFill>
                <a:latin typeface="Century Schoolbook"/>
                <a:ea typeface="Century Schoolbook"/>
                <a:cs typeface="Century Schoolbook"/>
                <a:sym typeface="Century Schoolbook"/>
              </a:defRPr>
            </a:lvl2pPr>
            <a:lvl3pPr indent="0" lvl="2" marL="0" algn="r">
              <a:spcBef>
                <a:spcPts val="0"/>
              </a:spcBef>
              <a:buNone/>
              <a:defRPr b="0" i="1" sz="825">
                <a:solidFill>
                  <a:srgbClr val="F5F5F5"/>
                </a:solidFill>
                <a:latin typeface="Century Schoolbook"/>
                <a:ea typeface="Century Schoolbook"/>
                <a:cs typeface="Century Schoolbook"/>
                <a:sym typeface="Century Schoolbook"/>
              </a:defRPr>
            </a:lvl3pPr>
            <a:lvl4pPr indent="0" lvl="3" marL="0" algn="r">
              <a:spcBef>
                <a:spcPts val="0"/>
              </a:spcBef>
              <a:buNone/>
              <a:defRPr b="0" i="1" sz="825">
                <a:solidFill>
                  <a:srgbClr val="F5F5F5"/>
                </a:solidFill>
                <a:latin typeface="Century Schoolbook"/>
                <a:ea typeface="Century Schoolbook"/>
                <a:cs typeface="Century Schoolbook"/>
                <a:sym typeface="Century Schoolbook"/>
              </a:defRPr>
            </a:lvl4pPr>
            <a:lvl5pPr indent="0" lvl="4" marL="0" algn="r">
              <a:spcBef>
                <a:spcPts val="0"/>
              </a:spcBef>
              <a:buNone/>
              <a:defRPr b="0" i="1" sz="825">
                <a:solidFill>
                  <a:srgbClr val="F5F5F5"/>
                </a:solidFill>
                <a:latin typeface="Century Schoolbook"/>
                <a:ea typeface="Century Schoolbook"/>
                <a:cs typeface="Century Schoolbook"/>
                <a:sym typeface="Century Schoolbook"/>
              </a:defRPr>
            </a:lvl5pPr>
            <a:lvl6pPr indent="0" lvl="5" marL="0" algn="r">
              <a:spcBef>
                <a:spcPts val="0"/>
              </a:spcBef>
              <a:buNone/>
              <a:defRPr b="0" i="1" sz="825">
                <a:solidFill>
                  <a:srgbClr val="F5F5F5"/>
                </a:solidFill>
                <a:latin typeface="Century Schoolbook"/>
                <a:ea typeface="Century Schoolbook"/>
                <a:cs typeface="Century Schoolbook"/>
                <a:sym typeface="Century Schoolbook"/>
              </a:defRPr>
            </a:lvl6pPr>
            <a:lvl7pPr indent="0" lvl="6" marL="0" algn="r">
              <a:spcBef>
                <a:spcPts val="0"/>
              </a:spcBef>
              <a:buNone/>
              <a:defRPr b="0" i="1" sz="825">
                <a:solidFill>
                  <a:srgbClr val="F5F5F5"/>
                </a:solidFill>
                <a:latin typeface="Century Schoolbook"/>
                <a:ea typeface="Century Schoolbook"/>
                <a:cs typeface="Century Schoolbook"/>
                <a:sym typeface="Century Schoolbook"/>
              </a:defRPr>
            </a:lvl7pPr>
            <a:lvl8pPr indent="0" lvl="7" marL="0" algn="r">
              <a:spcBef>
                <a:spcPts val="0"/>
              </a:spcBef>
              <a:buNone/>
              <a:defRPr b="0" i="1" sz="825">
                <a:solidFill>
                  <a:srgbClr val="F5F5F5"/>
                </a:solidFill>
                <a:latin typeface="Century Schoolbook"/>
                <a:ea typeface="Century Schoolbook"/>
                <a:cs typeface="Century Schoolbook"/>
                <a:sym typeface="Century Schoolbook"/>
              </a:defRPr>
            </a:lvl8pPr>
            <a:lvl9pPr indent="0" lvl="8" marL="0" algn="r">
              <a:spcBef>
                <a:spcPts val="0"/>
              </a:spcBef>
              <a:buNone/>
              <a:defRPr b="0" i="1" sz="825">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9" name="Google Shape;209;p56"/>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210" name="Google Shape;210;p56"/>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1" name="Shape 211"/>
        <p:cNvGrpSpPr/>
        <p:nvPr/>
      </p:nvGrpSpPr>
      <p:grpSpPr>
        <a:xfrm>
          <a:off x="0" y="0"/>
          <a:ext cx="0" cy="0"/>
          <a:chOff x="0" y="0"/>
          <a:chExt cx="0" cy="0"/>
        </a:xfrm>
      </p:grpSpPr>
      <p:sp>
        <p:nvSpPr>
          <p:cNvPr id="212" name="Google Shape;212;p57"/>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57"/>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4" name="Google Shape;214;p57"/>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5" name="Google Shape;215;p57"/>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7"/>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58"/>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8"/>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1" name="Google Shape;221;p58"/>
          <p:cNvSpPr txBox="1"/>
          <p:nvPr>
            <p:ph idx="2" type="body"/>
          </p:nvPr>
        </p:nvSpPr>
        <p:spPr>
          <a:xfrm>
            <a:off x="3886200" y="1526124"/>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2" name="Google Shape;222;p58"/>
          <p:cNvSpPr txBox="1"/>
          <p:nvPr>
            <p:ph idx="3" type="body"/>
          </p:nvPr>
        </p:nvSpPr>
        <p:spPr>
          <a:xfrm>
            <a:off x="3886200" y="3700830"/>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675"/>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3" name="Google Shape;223;p58"/>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4" name="Google Shape;224;p58"/>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8"/>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5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59"/>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59"/>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9"/>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59"/>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34" name="Shape 34"/>
        <p:cNvGrpSpPr/>
        <p:nvPr/>
      </p:nvGrpSpPr>
      <p:grpSpPr>
        <a:xfrm>
          <a:off x="0" y="0"/>
          <a:ext cx="0" cy="0"/>
          <a:chOff x="0" y="0"/>
          <a:chExt cx="0" cy="0"/>
        </a:xfrm>
      </p:grpSpPr>
      <p:sp>
        <p:nvSpPr>
          <p:cNvPr id="35" name="Google Shape;35;p46"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46"/>
          <p:cNvSpPr txBox="1"/>
          <p:nvPr>
            <p:ph type="title"/>
          </p:nvPr>
        </p:nvSpPr>
        <p:spPr>
          <a:xfrm>
            <a:off x="1460755" y="2571723"/>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6"/>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900"/>
              </a:spcBef>
              <a:spcAft>
                <a:spcPts val="0"/>
              </a:spcAft>
              <a:buClr>
                <a:srgbClr val="888888"/>
              </a:buClr>
              <a:buSzPts val="1500"/>
              <a:buNone/>
              <a:defRPr sz="1500">
                <a:solidFill>
                  <a:srgbClr val="888888"/>
                </a:solidFill>
              </a:defRPr>
            </a:lvl2pPr>
            <a:lvl3pPr indent="-228600" lvl="2" marL="1371600" algn="l">
              <a:lnSpc>
                <a:spcPct val="112000"/>
              </a:lnSpc>
              <a:spcBef>
                <a:spcPts val="900"/>
              </a:spcBef>
              <a:spcAft>
                <a:spcPts val="0"/>
              </a:spcAft>
              <a:buClr>
                <a:srgbClr val="888888"/>
              </a:buClr>
              <a:buSzPts val="1350"/>
              <a:buNone/>
              <a:defRPr sz="1350">
                <a:solidFill>
                  <a:srgbClr val="888888"/>
                </a:solidFill>
              </a:defRPr>
            </a:lvl3pPr>
            <a:lvl4pPr indent="-228600" lvl="3" marL="1828800" algn="l">
              <a:lnSpc>
                <a:spcPct val="112000"/>
              </a:lnSpc>
              <a:spcBef>
                <a:spcPts val="900"/>
              </a:spcBef>
              <a:spcAft>
                <a:spcPts val="0"/>
              </a:spcAft>
              <a:buClr>
                <a:srgbClr val="888888"/>
              </a:buClr>
              <a:buSzPts val="1200"/>
              <a:buNone/>
              <a:defRPr sz="1200">
                <a:solidFill>
                  <a:srgbClr val="888888"/>
                </a:solidFill>
              </a:defRPr>
            </a:lvl4pPr>
            <a:lvl5pPr indent="-228600" lvl="4" marL="2286000" algn="l">
              <a:lnSpc>
                <a:spcPct val="112000"/>
              </a:lnSpc>
              <a:spcBef>
                <a:spcPts val="900"/>
              </a:spcBef>
              <a:spcAft>
                <a:spcPts val="0"/>
              </a:spcAft>
              <a:buClr>
                <a:srgbClr val="888888"/>
              </a:buClr>
              <a:buSzPts val="1200"/>
              <a:buNone/>
              <a:defRPr sz="1200">
                <a:solidFill>
                  <a:srgbClr val="888888"/>
                </a:solidFill>
              </a:defRPr>
            </a:lvl5pPr>
            <a:lvl6pPr indent="-228600" lvl="5" marL="2743200" algn="l">
              <a:lnSpc>
                <a:spcPct val="112000"/>
              </a:lnSpc>
              <a:spcBef>
                <a:spcPts val="975"/>
              </a:spcBef>
              <a:spcAft>
                <a:spcPts val="0"/>
              </a:spcAft>
              <a:buClr>
                <a:srgbClr val="888888"/>
              </a:buClr>
              <a:buSzPts val="1200"/>
              <a:buNone/>
              <a:defRPr sz="1200">
                <a:solidFill>
                  <a:srgbClr val="888888"/>
                </a:solidFill>
              </a:defRPr>
            </a:lvl6pPr>
            <a:lvl7pPr indent="-228600" lvl="6" marL="3200400" algn="l">
              <a:lnSpc>
                <a:spcPct val="112000"/>
              </a:lnSpc>
              <a:spcBef>
                <a:spcPts val="975"/>
              </a:spcBef>
              <a:spcAft>
                <a:spcPts val="0"/>
              </a:spcAft>
              <a:buClr>
                <a:srgbClr val="888888"/>
              </a:buClr>
              <a:buSzPts val="1200"/>
              <a:buNone/>
              <a:defRPr sz="1200">
                <a:solidFill>
                  <a:srgbClr val="888888"/>
                </a:solidFill>
              </a:defRPr>
            </a:lvl7pPr>
            <a:lvl8pPr indent="-228600" lvl="7" marL="3657600" algn="l">
              <a:lnSpc>
                <a:spcPct val="112000"/>
              </a:lnSpc>
              <a:spcBef>
                <a:spcPts val="975"/>
              </a:spcBef>
              <a:spcAft>
                <a:spcPts val="0"/>
              </a:spcAft>
              <a:buClr>
                <a:srgbClr val="888888"/>
              </a:buClr>
              <a:buSzPts val="1200"/>
              <a:buNone/>
              <a:defRPr sz="1200">
                <a:solidFill>
                  <a:srgbClr val="888888"/>
                </a:solidFill>
              </a:defRPr>
            </a:lvl8pPr>
            <a:lvl9pPr indent="-228600" lvl="8" marL="4114800" algn="l">
              <a:lnSpc>
                <a:spcPct val="112000"/>
              </a:lnSpc>
              <a:spcBef>
                <a:spcPts val="975"/>
              </a:spcBef>
              <a:spcAft>
                <a:spcPts val="0"/>
              </a:spcAft>
              <a:buClr>
                <a:srgbClr val="888888"/>
              </a:buClr>
              <a:buSzPts val="1200"/>
              <a:buNone/>
              <a:defRPr sz="1200">
                <a:solidFill>
                  <a:srgbClr val="888888"/>
                </a:solidFill>
              </a:defRPr>
            </a:lvl9pPr>
          </a:lstStyle>
          <a:p/>
        </p:txBody>
      </p:sp>
      <p:sp>
        <p:nvSpPr>
          <p:cNvPr id="38" name="Google Shape;38;p46"/>
          <p:cNvSpPr txBox="1"/>
          <p:nvPr>
            <p:ph idx="10" type="dt"/>
          </p:nvPr>
        </p:nvSpPr>
        <p:spPr>
          <a:xfrm>
            <a:off x="6557216" y="6314440"/>
            <a:ext cx="1197467"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9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1" type="ftr"/>
          </p:nvPr>
        </p:nvSpPr>
        <p:spPr>
          <a:xfrm>
            <a:off x="1460755" y="6314441"/>
            <a:ext cx="486017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2" type="sldNum"/>
          </p:nvPr>
        </p:nvSpPr>
        <p:spPr>
          <a:xfrm>
            <a:off x="8736012" y="1620761"/>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1" sz="1100">
                <a:solidFill>
                  <a:schemeClr val="lt2"/>
                </a:solidFill>
                <a:latin typeface="Century Schoolbook"/>
                <a:ea typeface="Century Schoolbook"/>
                <a:cs typeface="Century Schoolbook"/>
                <a:sym typeface="Century Schoolbook"/>
              </a:defRPr>
            </a:lvl1pPr>
            <a:lvl2pPr indent="0" lvl="1" marL="0" algn="r">
              <a:spcBef>
                <a:spcPts val="0"/>
              </a:spcBef>
              <a:buNone/>
              <a:defRPr b="0" i="1" sz="1100">
                <a:solidFill>
                  <a:schemeClr val="lt2"/>
                </a:solidFill>
                <a:latin typeface="Century Schoolbook"/>
                <a:ea typeface="Century Schoolbook"/>
                <a:cs typeface="Century Schoolbook"/>
                <a:sym typeface="Century Schoolbook"/>
              </a:defRPr>
            </a:lvl2pPr>
            <a:lvl3pPr indent="0" lvl="2" marL="0" algn="r">
              <a:spcBef>
                <a:spcPts val="0"/>
              </a:spcBef>
              <a:buNone/>
              <a:defRPr b="0" i="1" sz="1100">
                <a:solidFill>
                  <a:schemeClr val="lt2"/>
                </a:solidFill>
                <a:latin typeface="Century Schoolbook"/>
                <a:ea typeface="Century Schoolbook"/>
                <a:cs typeface="Century Schoolbook"/>
                <a:sym typeface="Century Schoolbook"/>
              </a:defRPr>
            </a:lvl3pPr>
            <a:lvl4pPr indent="0" lvl="3" marL="0" algn="r">
              <a:spcBef>
                <a:spcPts val="0"/>
              </a:spcBef>
              <a:buNone/>
              <a:defRPr b="0" i="1" sz="1100">
                <a:solidFill>
                  <a:schemeClr val="lt2"/>
                </a:solidFill>
                <a:latin typeface="Century Schoolbook"/>
                <a:ea typeface="Century Schoolbook"/>
                <a:cs typeface="Century Schoolbook"/>
                <a:sym typeface="Century Schoolbook"/>
              </a:defRPr>
            </a:lvl4pPr>
            <a:lvl5pPr indent="0" lvl="4" marL="0" algn="r">
              <a:spcBef>
                <a:spcPts val="0"/>
              </a:spcBef>
              <a:buNone/>
              <a:defRPr b="0" i="1" sz="1100">
                <a:solidFill>
                  <a:schemeClr val="lt2"/>
                </a:solidFill>
                <a:latin typeface="Century Schoolbook"/>
                <a:ea typeface="Century Schoolbook"/>
                <a:cs typeface="Century Schoolbook"/>
                <a:sym typeface="Century Schoolbook"/>
              </a:defRPr>
            </a:lvl5pPr>
            <a:lvl6pPr indent="0" lvl="5" marL="0" algn="r">
              <a:spcBef>
                <a:spcPts val="0"/>
              </a:spcBef>
              <a:buNone/>
              <a:defRPr b="0" i="1" sz="1100">
                <a:solidFill>
                  <a:schemeClr val="lt2"/>
                </a:solidFill>
                <a:latin typeface="Century Schoolbook"/>
                <a:ea typeface="Century Schoolbook"/>
                <a:cs typeface="Century Schoolbook"/>
                <a:sym typeface="Century Schoolbook"/>
              </a:defRPr>
            </a:lvl6pPr>
            <a:lvl7pPr indent="0" lvl="6" marL="0" algn="r">
              <a:spcBef>
                <a:spcPts val="0"/>
              </a:spcBef>
              <a:buNone/>
              <a:defRPr b="0" i="1" sz="1100">
                <a:solidFill>
                  <a:schemeClr val="lt2"/>
                </a:solidFill>
                <a:latin typeface="Century Schoolbook"/>
                <a:ea typeface="Century Schoolbook"/>
                <a:cs typeface="Century Schoolbook"/>
                <a:sym typeface="Century Schoolbook"/>
              </a:defRPr>
            </a:lvl7pPr>
            <a:lvl8pPr indent="0" lvl="7" marL="0" algn="r">
              <a:spcBef>
                <a:spcPts val="0"/>
              </a:spcBef>
              <a:buNone/>
              <a:defRPr b="0" i="1" sz="1100">
                <a:solidFill>
                  <a:schemeClr val="lt2"/>
                </a:solidFill>
                <a:latin typeface="Century Schoolbook"/>
                <a:ea typeface="Century Schoolbook"/>
                <a:cs typeface="Century Schoolbook"/>
                <a:sym typeface="Century Schoolbook"/>
              </a:defRPr>
            </a:lvl8pPr>
            <a:lvl9pPr indent="0" lvl="8" marL="0" algn="r">
              <a:spcBef>
                <a:spcPts val="0"/>
              </a:spcBef>
              <a:buNone/>
              <a:defRPr b="0" i="1" sz="1100">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6"/>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42" name="Google Shape;42;p46"/>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60"/>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60"/>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23850" lvl="0" marL="457200" algn="l">
              <a:lnSpc>
                <a:spcPct val="112000"/>
              </a:lnSpc>
              <a:spcBef>
                <a:spcPts val="675"/>
              </a:spcBef>
              <a:spcAft>
                <a:spcPts val="0"/>
              </a:spcAft>
              <a:buClr>
                <a:srgbClr val="262626"/>
              </a:buClr>
              <a:buSzPts val="1500"/>
              <a:buChar char="•"/>
              <a:defRPr sz="1500"/>
            </a:lvl1pPr>
            <a:lvl2pPr indent="-314325" lvl="1" marL="914400" algn="l">
              <a:lnSpc>
                <a:spcPct val="112000"/>
              </a:lnSpc>
              <a:spcBef>
                <a:spcPts val="675"/>
              </a:spcBef>
              <a:spcAft>
                <a:spcPts val="0"/>
              </a:spcAft>
              <a:buClr>
                <a:srgbClr val="262626"/>
              </a:buClr>
              <a:buSzPts val="1350"/>
              <a:buChar char="–"/>
              <a:defRPr sz="1350"/>
            </a:lvl2pPr>
            <a:lvl3pPr indent="-304800" lvl="2" marL="1371600" algn="l">
              <a:lnSpc>
                <a:spcPct val="112000"/>
              </a:lnSpc>
              <a:spcBef>
                <a:spcPts val="675"/>
              </a:spcBef>
              <a:spcAft>
                <a:spcPts val="0"/>
              </a:spcAft>
              <a:buClr>
                <a:srgbClr val="262626"/>
              </a:buClr>
              <a:buSzPts val="1200"/>
              <a:buChar char="•"/>
              <a:defRPr sz="1200"/>
            </a:lvl3pPr>
            <a:lvl4pPr indent="-295275" lvl="3" marL="1828800" algn="l">
              <a:lnSpc>
                <a:spcPct val="112000"/>
              </a:lnSpc>
              <a:spcBef>
                <a:spcPts val="675"/>
              </a:spcBef>
              <a:spcAft>
                <a:spcPts val="0"/>
              </a:spcAft>
              <a:buClr>
                <a:srgbClr val="262626"/>
              </a:buClr>
              <a:buSzPts val="1050"/>
              <a:buChar char="–"/>
              <a:defRPr sz="1050"/>
            </a:lvl4pPr>
            <a:lvl5pPr indent="-295275" lvl="4" marL="2286000" algn="l">
              <a:lnSpc>
                <a:spcPct val="112000"/>
              </a:lnSpc>
              <a:spcBef>
                <a:spcPts val="675"/>
              </a:spcBef>
              <a:spcAft>
                <a:spcPts val="0"/>
              </a:spcAft>
              <a:buClr>
                <a:srgbClr val="262626"/>
              </a:buClr>
              <a:buSzPts val="1050"/>
              <a:buChar char="•"/>
              <a:defRPr sz="1050"/>
            </a:lvl5pPr>
            <a:lvl6pPr indent="-295275" lvl="5" marL="2743200" algn="l">
              <a:lnSpc>
                <a:spcPct val="112000"/>
              </a:lnSpc>
              <a:spcBef>
                <a:spcPts val="731"/>
              </a:spcBef>
              <a:spcAft>
                <a:spcPts val="0"/>
              </a:spcAft>
              <a:buClr>
                <a:srgbClr val="262626"/>
              </a:buClr>
              <a:buSzPts val="1050"/>
              <a:buChar char="–"/>
              <a:defRPr sz="1050"/>
            </a:lvl6pPr>
            <a:lvl7pPr indent="-295275" lvl="6" marL="3200400" algn="l">
              <a:lnSpc>
                <a:spcPct val="112000"/>
              </a:lnSpc>
              <a:spcBef>
                <a:spcPts val="731"/>
              </a:spcBef>
              <a:spcAft>
                <a:spcPts val="0"/>
              </a:spcAft>
              <a:buClr>
                <a:srgbClr val="262626"/>
              </a:buClr>
              <a:buSzPts val="1050"/>
              <a:buChar char="•"/>
              <a:defRPr sz="1050"/>
            </a:lvl7pPr>
            <a:lvl8pPr indent="-295275" lvl="7" marL="3657600" algn="l">
              <a:lnSpc>
                <a:spcPct val="112000"/>
              </a:lnSpc>
              <a:spcBef>
                <a:spcPts val="731"/>
              </a:spcBef>
              <a:spcAft>
                <a:spcPts val="0"/>
              </a:spcAft>
              <a:buClr>
                <a:srgbClr val="262626"/>
              </a:buClr>
              <a:buSzPts val="1050"/>
              <a:buChar char="–"/>
              <a:defRPr sz="1050"/>
            </a:lvl8pPr>
            <a:lvl9pPr indent="-295275" lvl="8" marL="4114800" algn="l">
              <a:lnSpc>
                <a:spcPct val="112000"/>
              </a:lnSpc>
              <a:spcBef>
                <a:spcPts val="731"/>
              </a:spcBef>
              <a:spcAft>
                <a:spcPts val="0"/>
              </a:spcAft>
              <a:buClr>
                <a:srgbClr val="262626"/>
              </a:buClr>
              <a:buSzPts val="1050"/>
              <a:buChar char="•"/>
              <a:defRPr sz="1050"/>
            </a:lvl9pPr>
          </a:lstStyle>
          <a:p/>
        </p:txBody>
      </p:sp>
      <p:sp>
        <p:nvSpPr>
          <p:cNvPr id="235" name="Google Shape;235;p60"/>
          <p:cNvSpPr txBox="1"/>
          <p:nvPr>
            <p:ph idx="2" type="body"/>
          </p:nvPr>
        </p:nvSpPr>
        <p:spPr>
          <a:xfrm>
            <a:off x="571500" y="2621515"/>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36" name="Google Shape;236;p60"/>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60"/>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6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61"/>
          <p:cNvSpPr txBox="1"/>
          <p:nvPr>
            <p:ph type="title"/>
          </p:nvPr>
        </p:nvSpPr>
        <p:spPr>
          <a:xfrm>
            <a:off x="571501" y="557264"/>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61"/>
          <p:cNvSpPr/>
          <p:nvPr>
            <p:ph idx="2" type="pic"/>
          </p:nvPr>
        </p:nvSpPr>
        <p:spPr>
          <a:xfrm>
            <a:off x="3943350" y="3"/>
            <a:ext cx="4629150" cy="6857999"/>
          </a:xfrm>
          <a:prstGeom prst="rect">
            <a:avLst/>
          </a:prstGeom>
          <a:noFill/>
          <a:ln>
            <a:noFill/>
          </a:ln>
        </p:spPr>
      </p:sp>
      <p:sp>
        <p:nvSpPr>
          <p:cNvPr id="242" name="Google Shape;242;p61"/>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43" name="Google Shape;243;p61"/>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61"/>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6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6" name="Shape 246"/>
        <p:cNvGrpSpPr/>
        <p:nvPr/>
      </p:nvGrpSpPr>
      <p:grpSpPr>
        <a:xfrm>
          <a:off x="0" y="0"/>
          <a:ext cx="0" cy="0"/>
          <a:chOff x="0" y="0"/>
          <a:chExt cx="0" cy="0"/>
        </a:xfrm>
      </p:grpSpPr>
      <p:sp>
        <p:nvSpPr>
          <p:cNvPr id="247" name="Google Shape;247;p6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62"/>
          <p:cNvSpPr txBox="1"/>
          <p:nvPr>
            <p:ph idx="1" type="body"/>
          </p:nvPr>
        </p:nvSpPr>
        <p:spPr>
          <a:xfrm rot="5400000">
            <a:off x="3437280"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49" name="Google Shape;249;p6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6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52" name="Shape 252"/>
        <p:cNvGrpSpPr/>
        <p:nvPr/>
      </p:nvGrpSpPr>
      <p:grpSpPr>
        <a:xfrm>
          <a:off x="0" y="0"/>
          <a:ext cx="0" cy="0"/>
          <a:chOff x="0" y="0"/>
          <a:chExt cx="0" cy="0"/>
        </a:xfrm>
      </p:grpSpPr>
      <p:sp>
        <p:nvSpPr>
          <p:cNvPr id="253" name="Google Shape;253;p63"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63"/>
          <p:cNvSpPr txBox="1"/>
          <p:nvPr>
            <p:ph type="title"/>
          </p:nvPr>
        </p:nvSpPr>
        <p:spPr>
          <a:xfrm rot="5400000">
            <a:off x="4571524"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285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63"/>
          <p:cNvSpPr txBox="1"/>
          <p:nvPr>
            <p:ph idx="1" type="body"/>
          </p:nvPr>
        </p:nvSpPr>
        <p:spPr>
          <a:xfrm rot="5400000">
            <a:off x="941103" y="330483"/>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56" name="Google Shape;256;p63"/>
          <p:cNvSpPr txBox="1"/>
          <p:nvPr>
            <p:ph idx="10" type="dt"/>
          </p:nvPr>
        </p:nvSpPr>
        <p:spPr>
          <a:xfrm>
            <a:off x="4902140" y="5927134"/>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63"/>
          <p:cNvSpPr txBox="1"/>
          <p:nvPr>
            <p:ph idx="11" type="ftr"/>
          </p:nvPr>
        </p:nvSpPr>
        <p:spPr>
          <a:xfrm>
            <a:off x="4902140" y="6315952"/>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6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5F5F5"/>
                </a:solidFill>
              </a:defRPr>
            </a:lvl1pPr>
            <a:lvl2pPr indent="0" lvl="1" marL="0" algn="r">
              <a:spcBef>
                <a:spcPts val="0"/>
              </a:spcBef>
              <a:buNone/>
              <a:defRPr>
                <a:solidFill>
                  <a:srgbClr val="F5F5F5"/>
                </a:solidFill>
              </a:defRPr>
            </a:lvl2pPr>
            <a:lvl3pPr indent="0" lvl="2" marL="0" algn="r">
              <a:spcBef>
                <a:spcPts val="0"/>
              </a:spcBef>
              <a:buNone/>
              <a:defRPr>
                <a:solidFill>
                  <a:srgbClr val="F5F5F5"/>
                </a:solidFill>
              </a:defRPr>
            </a:lvl3pPr>
            <a:lvl4pPr indent="0" lvl="3" marL="0" algn="r">
              <a:spcBef>
                <a:spcPts val="0"/>
              </a:spcBef>
              <a:buNone/>
              <a:defRPr>
                <a:solidFill>
                  <a:srgbClr val="F5F5F5"/>
                </a:solidFill>
              </a:defRPr>
            </a:lvl4pPr>
            <a:lvl5pPr indent="0" lvl="4" marL="0" algn="r">
              <a:spcBef>
                <a:spcPts val="0"/>
              </a:spcBef>
              <a:buNone/>
              <a:defRPr>
                <a:solidFill>
                  <a:srgbClr val="F5F5F5"/>
                </a:solidFill>
              </a:defRPr>
            </a:lvl5pPr>
            <a:lvl6pPr indent="0" lvl="5" marL="0" algn="r">
              <a:spcBef>
                <a:spcPts val="0"/>
              </a:spcBef>
              <a:buNone/>
              <a:defRPr>
                <a:solidFill>
                  <a:srgbClr val="F5F5F5"/>
                </a:solidFill>
              </a:defRPr>
            </a:lvl6pPr>
            <a:lvl7pPr indent="0" lvl="6" marL="0" algn="r">
              <a:spcBef>
                <a:spcPts val="0"/>
              </a:spcBef>
              <a:buNone/>
              <a:defRPr>
                <a:solidFill>
                  <a:srgbClr val="F5F5F5"/>
                </a:solidFill>
              </a:defRPr>
            </a:lvl7pPr>
            <a:lvl8pPr indent="0" lvl="7" marL="0" algn="r">
              <a:spcBef>
                <a:spcPts val="0"/>
              </a:spcBef>
              <a:buNone/>
              <a:defRPr>
                <a:solidFill>
                  <a:srgbClr val="F5F5F5"/>
                </a:solidFill>
              </a:defRPr>
            </a:lvl8pPr>
            <a:lvl9pPr indent="0" lvl="8" marL="0" algn="r">
              <a:spcBef>
                <a:spcPts val="0"/>
              </a:spcBef>
              <a:buNone/>
              <a:defRPr>
                <a:solidFill>
                  <a:srgbClr val="F5F5F5"/>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59" name="Google Shape;259;p63"/>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260" name="Google Shape;260;p63"/>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8" name="Shape 268"/>
        <p:cNvGrpSpPr/>
        <p:nvPr/>
      </p:nvGrpSpPr>
      <p:grpSpPr>
        <a:xfrm>
          <a:off x="0" y="0"/>
          <a:ext cx="0" cy="0"/>
          <a:chOff x="0" y="0"/>
          <a:chExt cx="0" cy="0"/>
        </a:xfrm>
      </p:grpSpPr>
      <p:sp>
        <p:nvSpPr>
          <p:cNvPr id="269" name="Google Shape;269;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1" name="Google Shape;271;p65"/>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65"/>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4" name="Shape 274"/>
        <p:cNvGrpSpPr/>
        <p:nvPr/>
      </p:nvGrpSpPr>
      <p:grpSpPr>
        <a:xfrm>
          <a:off x="0" y="0"/>
          <a:ext cx="0" cy="0"/>
          <a:chOff x="0" y="0"/>
          <a:chExt cx="0" cy="0"/>
        </a:xfrm>
      </p:grpSpPr>
      <p:sp>
        <p:nvSpPr>
          <p:cNvPr id="275" name="Google Shape;275;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7" name="Google Shape;277;p66"/>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66"/>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0" name="Shape 280"/>
        <p:cNvGrpSpPr/>
        <p:nvPr/>
      </p:nvGrpSpPr>
      <p:grpSpPr>
        <a:xfrm>
          <a:off x="0" y="0"/>
          <a:ext cx="0" cy="0"/>
          <a:chOff x="0" y="0"/>
          <a:chExt cx="0" cy="0"/>
        </a:xfrm>
      </p:grpSpPr>
      <p:sp>
        <p:nvSpPr>
          <p:cNvPr id="281" name="Google Shape;281;p6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6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83" name="Google Shape;283;p67"/>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7"/>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6" name="Shape 286"/>
        <p:cNvGrpSpPr/>
        <p:nvPr/>
      </p:nvGrpSpPr>
      <p:grpSpPr>
        <a:xfrm>
          <a:off x="0" y="0"/>
          <a:ext cx="0" cy="0"/>
          <a:chOff x="0" y="0"/>
          <a:chExt cx="0" cy="0"/>
        </a:xfrm>
      </p:grpSpPr>
      <p:sp>
        <p:nvSpPr>
          <p:cNvPr id="287" name="Google Shape;287;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9" name="Google Shape;289;p6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0" name="Google Shape;290;p68"/>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68"/>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3" name="Shape 293"/>
        <p:cNvGrpSpPr/>
        <p:nvPr/>
      </p:nvGrpSpPr>
      <p:grpSpPr>
        <a:xfrm>
          <a:off x="0" y="0"/>
          <a:ext cx="0" cy="0"/>
          <a:chOff x="0" y="0"/>
          <a:chExt cx="0" cy="0"/>
        </a:xfrm>
      </p:grpSpPr>
      <p:sp>
        <p:nvSpPr>
          <p:cNvPr id="294" name="Google Shape;294;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6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6" name="Google Shape;296;p6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97" name="Google Shape;297;p6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8" name="Google Shape;298;p6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99" name="Google Shape;299;p69"/>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69"/>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2" name="Shape 302"/>
        <p:cNvGrpSpPr/>
        <p:nvPr/>
      </p:nvGrpSpPr>
      <p:grpSpPr>
        <a:xfrm>
          <a:off x="0" y="0"/>
          <a:ext cx="0" cy="0"/>
          <a:chOff x="0" y="0"/>
          <a:chExt cx="0" cy="0"/>
        </a:xfrm>
      </p:grpSpPr>
      <p:sp>
        <p:nvSpPr>
          <p:cNvPr id="303" name="Google Shape;30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70"/>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70"/>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47"/>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7"/>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6" name="Google Shape;46;p47"/>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7" name="Google Shape;47;p47"/>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p71"/>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71"/>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1" name="Shape 311"/>
        <p:cNvGrpSpPr/>
        <p:nvPr/>
      </p:nvGrpSpPr>
      <p:grpSpPr>
        <a:xfrm>
          <a:off x="0" y="0"/>
          <a:ext cx="0" cy="0"/>
          <a:chOff x="0" y="0"/>
          <a:chExt cx="0" cy="0"/>
        </a:xfrm>
      </p:grpSpPr>
      <p:sp>
        <p:nvSpPr>
          <p:cNvPr id="312" name="Google Shape;312;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14" name="Google Shape;314;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15" name="Google Shape;315;p72"/>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72"/>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8" name="Shape 318"/>
        <p:cNvGrpSpPr/>
        <p:nvPr/>
      </p:nvGrpSpPr>
      <p:grpSpPr>
        <a:xfrm>
          <a:off x="0" y="0"/>
          <a:ext cx="0" cy="0"/>
          <a:chOff x="0" y="0"/>
          <a:chExt cx="0" cy="0"/>
        </a:xfrm>
      </p:grpSpPr>
      <p:sp>
        <p:nvSpPr>
          <p:cNvPr id="319" name="Google Shape;319;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73"/>
          <p:cNvSpPr/>
          <p:nvPr>
            <p:ph idx="2" type="pic"/>
          </p:nvPr>
        </p:nvSpPr>
        <p:spPr>
          <a:xfrm>
            <a:off x="1792288" y="612775"/>
            <a:ext cx="5486400" cy="4114800"/>
          </a:xfrm>
          <a:prstGeom prst="rect">
            <a:avLst/>
          </a:prstGeom>
          <a:noFill/>
          <a:ln>
            <a:noFill/>
          </a:ln>
        </p:spPr>
      </p:sp>
      <p:sp>
        <p:nvSpPr>
          <p:cNvPr id="321" name="Google Shape;321;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22" name="Google Shape;322;p73"/>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73"/>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5" name="Shape 325"/>
        <p:cNvGrpSpPr/>
        <p:nvPr/>
      </p:nvGrpSpPr>
      <p:grpSpPr>
        <a:xfrm>
          <a:off x="0" y="0"/>
          <a:ext cx="0" cy="0"/>
          <a:chOff x="0" y="0"/>
          <a:chExt cx="0" cy="0"/>
        </a:xfrm>
      </p:grpSpPr>
      <p:sp>
        <p:nvSpPr>
          <p:cNvPr id="326" name="Google Shape;326;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7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74"/>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74"/>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1" name="Shape 331"/>
        <p:cNvGrpSpPr/>
        <p:nvPr/>
      </p:nvGrpSpPr>
      <p:grpSpPr>
        <a:xfrm>
          <a:off x="0" y="0"/>
          <a:ext cx="0" cy="0"/>
          <a:chOff x="0" y="0"/>
          <a:chExt cx="0" cy="0"/>
        </a:xfrm>
      </p:grpSpPr>
      <p:sp>
        <p:nvSpPr>
          <p:cNvPr id="332" name="Google Shape;332;p7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7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4" name="Google Shape;334;p75"/>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75"/>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4" name="Shape 344"/>
        <p:cNvGrpSpPr/>
        <p:nvPr/>
      </p:nvGrpSpPr>
      <p:grpSpPr>
        <a:xfrm>
          <a:off x="0" y="0"/>
          <a:ext cx="0" cy="0"/>
          <a:chOff x="0" y="0"/>
          <a:chExt cx="0" cy="0"/>
        </a:xfrm>
      </p:grpSpPr>
      <p:sp>
        <p:nvSpPr>
          <p:cNvPr id="345" name="Google Shape;345;p7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7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47" name="Google Shape;347;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0" name="Shape 350"/>
        <p:cNvGrpSpPr/>
        <p:nvPr/>
      </p:nvGrpSpPr>
      <p:grpSpPr>
        <a:xfrm>
          <a:off x="0" y="0"/>
          <a:ext cx="0" cy="0"/>
          <a:chOff x="0" y="0"/>
          <a:chExt cx="0" cy="0"/>
        </a:xfrm>
      </p:grpSpPr>
      <p:sp>
        <p:nvSpPr>
          <p:cNvPr id="351" name="Google Shape;351;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6" name="Shape 356"/>
        <p:cNvGrpSpPr/>
        <p:nvPr/>
      </p:nvGrpSpPr>
      <p:grpSpPr>
        <a:xfrm>
          <a:off x="0" y="0"/>
          <a:ext cx="0" cy="0"/>
          <a:chOff x="0" y="0"/>
          <a:chExt cx="0" cy="0"/>
        </a:xfrm>
      </p:grpSpPr>
      <p:sp>
        <p:nvSpPr>
          <p:cNvPr id="357" name="Google Shape;357;p7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7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9" name="Google Shape;359;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2" name="Shape 362"/>
        <p:cNvGrpSpPr/>
        <p:nvPr/>
      </p:nvGrpSpPr>
      <p:grpSpPr>
        <a:xfrm>
          <a:off x="0" y="0"/>
          <a:ext cx="0" cy="0"/>
          <a:chOff x="0" y="0"/>
          <a:chExt cx="0" cy="0"/>
        </a:xfrm>
      </p:grpSpPr>
      <p:sp>
        <p:nvSpPr>
          <p:cNvPr id="363" name="Google Shape;363;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5" name="Google Shape;365;p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6" name="Google Shape;366;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9" name="Shape 369"/>
        <p:cNvGrpSpPr/>
        <p:nvPr/>
      </p:nvGrpSpPr>
      <p:grpSpPr>
        <a:xfrm>
          <a:off x="0" y="0"/>
          <a:ext cx="0" cy="0"/>
          <a:chOff x="0" y="0"/>
          <a:chExt cx="0" cy="0"/>
        </a:xfrm>
      </p:grpSpPr>
      <p:sp>
        <p:nvSpPr>
          <p:cNvPr id="370" name="Google Shape;370;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8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2" name="Google Shape;372;p8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3" name="Google Shape;373;p8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4" name="Google Shape;374;p8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5" name="Google Shape;375;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48"/>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8"/>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3" name="Google Shape;53;p48"/>
          <p:cNvSpPr txBox="1"/>
          <p:nvPr>
            <p:ph idx="2" type="body"/>
          </p:nvPr>
        </p:nvSpPr>
        <p:spPr>
          <a:xfrm>
            <a:off x="3886200" y="1526122"/>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4" name="Google Shape;54;p48"/>
          <p:cNvSpPr txBox="1"/>
          <p:nvPr>
            <p:ph idx="3" type="body"/>
          </p:nvPr>
        </p:nvSpPr>
        <p:spPr>
          <a:xfrm>
            <a:off x="3886200" y="3700828"/>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90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5" name="Google Shape;55;p48"/>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6" name="Google Shape;56;p4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8" name="Shape 378"/>
        <p:cNvGrpSpPr/>
        <p:nvPr/>
      </p:nvGrpSpPr>
      <p:grpSpPr>
        <a:xfrm>
          <a:off x="0" y="0"/>
          <a:ext cx="0" cy="0"/>
          <a:chOff x="0" y="0"/>
          <a:chExt cx="0" cy="0"/>
        </a:xfrm>
      </p:grpSpPr>
      <p:sp>
        <p:nvSpPr>
          <p:cNvPr id="379" name="Google Shape;379;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3" name="Shape 383"/>
        <p:cNvGrpSpPr/>
        <p:nvPr/>
      </p:nvGrpSpPr>
      <p:grpSpPr>
        <a:xfrm>
          <a:off x="0" y="0"/>
          <a:ext cx="0" cy="0"/>
          <a:chOff x="0" y="0"/>
          <a:chExt cx="0" cy="0"/>
        </a:xfrm>
      </p:grpSpPr>
      <p:sp>
        <p:nvSpPr>
          <p:cNvPr id="384" name="Google Shape;384;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7" name="Shape 387"/>
        <p:cNvGrpSpPr/>
        <p:nvPr/>
      </p:nvGrpSpPr>
      <p:grpSpPr>
        <a:xfrm>
          <a:off x="0" y="0"/>
          <a:ext cx="0" cy="0"/>
          <a:chOff x="0" y="0"/>
          <a:chExt cx="0" cy="0"/>
        </a:xfrm>
      </p:grpSpPr>
      <p:sp>
        <p:nvSpPr>
          <p:cNvPr id="388" name="Google Shape;388;p8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8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90" name="Google Shape;390;p8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91" name="Google Shape;391;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4" name="Shape 394"/>
        <p:cNvGrpSpPr/>
        <p:nvPr/>
      </p:nvGrpSpPr>
      <p:grpSpPr>
        <a:xfrm>
          <a:off x="0" y="0"/>
          <a:ext cx="0" cy="0"/>
          <a:chOff x="0" y="0"/>
          <a:chExt cx="0" cy="0"/>
        </a:xfrm>
      </p:grpSpPr>
      <p:sp>
        <p:nvSpPr>
          <p:cNvPr id="395" name="Google Shape;395;p8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5"/>
          <p:cNvSpPr/>
          <p:nvPr>
            <p:ph idx="2" type="pic"/>
          </p:nvPr>
        </p:nvSpPr>
        <p:spPr>
          <a:xfrm>
            <a:off x="1792288" y="612775"/>
            <a:ext cx="5486400" cy="4114800"/>
          </a:xfrm>
          <a:prstGeom prst="rect">
            <a:avLst/>
          </a:prstGeom>
          <a:noFill/>
          <a:ln>
            <a:noFill/>
          </a:ln>
        </p:spPr>
      </p:sp>
      <p:sp>
        <p:nvSpPr>
          <p:cNvPr id="397" name="Google Shape;397;p8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98" name="Google Shape;398;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1" name="Shape 401"/>
        <p:cNvGrpSpPr/>
        <p:nvPr/>
      </p:nvGrpSpPr>
      <p:grpSpPr>
        <a:xfrm>
          <a:off x="0" y="0"/>
          <a:ext cx="0" cy="0"/>
          <a:chOff x="0" y="0"/>
          <a:chExt cx="0" cy="0"/>
        </a:xfrm>
      </p:grpSpPr>
      <p:sp>
        <p:nvSpPr>
          <p:cNvPr id="402" name="Google Shape;402;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4" name="Google Shape;404;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7" name="Shape 407"/>
        <p:cNvGrpSpPr/>
        <p:nvPr/>
      </p:nvGrpSpPr>
      <p:grpSpPr>
        <a:xfrm>
          <a:off x="0" y="0"/>
          <a:ext cx="0" cy="0"/>
          <a:chOff x="0" y="0"/>
          <a:chExt cx="0" cy="0"/>
        </a:xfrm>
      </p:grpSpPr>
      <p:sp>
        <p:nvSpPr>
          <p:cNvPr id="408" name="Google Shape;408;p8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8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0" name="Google Shape;410;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49"/>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5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51"/>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1"/>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55600" lvl="0" marL="457200" algn="l">
              <a:lnSpc>
                <a:spcPct val="112000"/>
              </a:lnSpc>
              <a:spcBef>
                <a:spcPts val="900"/>
              </a:spcBef>
              <a:spcAft>
                <a:spcPts val="0"/>
              </a:spcAft>
              <a:buClr>
                <a:srgbClr val="262626"/>
              </a:buClr>
              <a:buSzPts val="2000"/>
              <a:buChar char="•"/>
              <a:defRPr sz="2000"/>
            </a:lvl1pPr>
            <a:lvl2pPr indent="-342900" lvl="1" marL="914400" algn="l">
              <a:lnSpc>
                <a:spcPct val="112000"/>
              </a:lnSpc>
              <a:spcBef>
                <a:spcPts val="900"/>
              </a:spcBef>
              <a:spcAft>
                <a:spcPts val="0"/>
              </a:spcAft>
              <a:buClr>
                <a:srgbClr val="262626"/>
              </a:buClr>
              <a:buSzPts val="1800"/>
              <a:buChar char="–"/>
              <a:defRPr sz="1800"/>
            </a:lvl2pPr>
            <a:lvl3pPr indent="-330200" lvl="2" marL="1371600" algn="l">
              <a:lnSpc>
                <a:spcPct val="112000"/>
              </a:lnSpc>
              <a:spcBef>
                <a:spcPts val="900"/>
              </a:spcBef>
              <a:spcAft>
                <a:spcPts val="0"/>
              </a:spcAft>
              <a:buClr>
                <a:srgbClr val="262626"/>
              </a:buClr>
              <a:buSzPts val="1600"/>
              <a:buChar char="•"/>
              <a:defRPr sz="1600"/>
            </a:lvl3pPr>
            <a:lvl4pPr indent="-317500" lvl="3" marL="1828800" algn="l">
              <a:lnSpc>
                <a:spcPct val="112000"/>
              </a:lnSpc>
              <a:spcBef>
                <a:spcPts val="900"/>
              </a:spcBef>
              <a:spcAft>
                <a:spcPts val="0"/>
              </a:spcAft>
              <a:buClr>
                <a:srgbClr val="262626"/>
              </a:buClr>
              <a:buSzPts val="1400"/>
              <a:buChar char="–"/>
              <a:defRPr sz="1400"/>
            </a:lvl4pPr>
            <a:lvl5pPr indent="-317500" lvl="4" marL="2286000" algn="l">
              <a:lnSpc>
                <a:spcPct val="112000"/>
              </a:lnSpc>
              <a:spcBef>
                <a:spcPts val="900"/>
              </a:spcBef>
              <a:spcAft>
                <a:spcPts val="0"/>
              </a:spcAft>
              <a:buClr>
                <a:srgbClr val="262626"/>
              </a:buClr>
              <a:buSzPts val="1400"/>
              <a:buChar char="•"/>
              <a:defRPr sz="1400"/>
            </a:lvl5pPr>
            <a:lvl6pPr indent="-317500" lvl="5" marL="2743200" algn="l">
              <a:lnSpc>
                <a:spcPct val="112000"/>
              </a:lnSpc>
              <a:spcBef>
                <a:spcPts val="975"/>
              </a:spcBef>
              <a:spcAft>
                <a:spcPts val="0"/>
              </a:spcAft>
              <a:buClr>
                <a:srgbClr val="262626"/>
              </a:buClr>
              <a:buSzPts val="1400"/>
              <a:buChar char="–"/>
              <a:defRPr sz="1400"/>
            </a:lvl6pPr>
            <a:lvl7pPr indent="-317500" lvl="6" marL="3200400" algn="l">
              <a:lnSpc>
                <a:spcPct val="112000"/>
              </a:lnSpc>
              <a:spcBef>
                <a:spcPts val="975"/>
              </a:spcBef>
              <a:spcAft>
                <a:spcPts val="0"/>
              </a:spcAft>
              <a:buClr>
                <a:srgbClr val="262626"/>
              </a:buClr>
              <a:buSzPts val="1400"/>
              <a:buChar char="•"/>
              <a:defRPr sz="1400"/>
            </a:lvl7pPr>
            <a:lvl8pPr indent="-317500" lvl="7" marL="3657600" algn="l">
              <a:lnSpc>
                <a:spcPct val="112000"/>
              </a:lnSpc>
              <a:spcBef>
                <a:spcPts val="975"/>
              </a:spcBef>
              <a:spcAft>
                <a:spcPts val="0"/>
              </a:spcAft>
              <a:buClr>
                <a:srgbClr val="262626"/>
              </a:buClr>
              <a:buSzPts val="1400"/>
              <a:buChar char="–"/>
              <a:defRPr sz="1400"/>
            </a:lvl8pPr>
            <a:lvl9pPr indent="-317500" lvl="8" marL="4114800" algn="l">
              <a:lnSpc>
                <a:spcPct val="112000"/>
              </a:lnSpc>
              <a:spcBef>
                <a:spcPts val="975"/>
              </a:spcBef>
              <a:spcAft>
                <a:spcPts val="0"/>
              </a:spcAft>
              <a:buClr>
                <a:srgbClr val="262626"/>
              </a:buClr>
              <a:buSzPts val="1400"/>
              <a:buChar char="•"/>
              <a:defRPr sz="1400"/>
            </a:lvl9pPr>
          </a:lstStyle>
          <a:p/>
        </p:txBody>
      </p:sp>
      <p:sp>
        <p:nvSpPr>
          <p:cNvPr id="71" name="Google Shape;71;p51"/>
          <p:cNvSpPr txBox="1"/>
          <p:nvPr>
            <p:ph idx="2" type="body"/>
          </p:nvPr>
        </p:nvSpPr>
        <p:spPr>
          <a:xfrm>
            <a:off x="571500" y="2621513"/>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2" name="Google Shape;72;p5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2"/>
          <p:cNvSpPr txBox="1"/>
          <p:nvPr>
            <p:ph type="title"/>
          </p:nvPr>
        </p:nvSpPr>
        <p:spPr>
          <a:xfrm>
            <a:off x="571501" y="557262"/>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2"/>
          <p:cNvSpPr/>
          <p:nvPr>
            <p:ph idx="2" type="pic"/>
          </p:nvPr>
        </p:nvSpPr>
        <p:spPr>
          <a:xfrm>
            <a:off x="3943350" y="1"/>
            <a:ext cx="4629150" cy="6857999"/>
          </a:xfrm>
          <a:prstGeom prst="rect">
            <a:avLst/>
          </a:prstGeom>
          <a:noFill/>
          <a:ln>
            <a:noFill/>
          </a:ln>
        </p:spPr>
      </p:sp>
      <p:sp>
        <p:nvSpPr>
          <p:cNvPr id="78" name="Google Shape;78;p52"/>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9" name="Google Shape;79;p52"/>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2"/>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3.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slideLayout" Target="../slideLayouts/slideLayout44.xml"/><Relationship Id="rId1" Type="http://schemas.openxmlformats.org/officeDocument/2006/relationships/image" Target="../media/image4.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4.xml"/><Relationship Id="rId12" Type="http://schemas.openxmlformats.org/officeDocument/2006/relationships/slideLayout" Target="../slideLayouts/slideLayout55.xml"/><Relationship Id="rId1" Type="http://schemas.openxmlformats.org/officeDocument/2006/relationships/image" Target="../media/image5.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8"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28"/>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3800"/>
              <a:buFont typeface="Century Schoolbook"/>
              <a:buNone/>
              <a:defRPr b="0" i="1" sz="38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8"/>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975"/>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295275" lvl="8" marL="4114800" marR="0" rtl="0" algn="l">
              <a:lnSpc>
                <a:spcPct val="112000"/>
              </a:lnSpc>
              <a:spcBef>
                <a:spcPts val="9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9pPr>
          </a:lstStyle>
          <a:p/>
        </p:txBody>
      </p:sp>
      <p:sp>
        <p:nvSpPr>
          <p:cNvPr id="13" name="Google Shape;13;p2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1" sz="75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2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11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2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28"/>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7" name="Google Shape;17;p28"/>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 name="Google Shape;18;p28"/>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PowerPoint__strategic plan template-03.png" id="98" name="Google Shape;98;p3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9" name="Google Shape;9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30"/>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050" u="none" cap="none" strike="noStrike">
                <a:solidFill>
                  <a:schemeClr val="lt1"/>
                </a:solidFill>
                <a:latin typeface="Calibri"/>
                <a:ea typeface="Calibri"/>
                <a:cs typeface="Calibri"/>
                <a:sym typeface="Calibri"/>
              </a:defRPr>
            </a:lvl1pPr>
            <a:lvl2pPr indent="0" lvl="1" marL="0" marR="0" rtl="0" algn="ctr">
              <a:spcBef>
                <a:spcPts val="0"/>
              </a:spcBef>
              <a:buNone/>
              <a:defRPr b="1" i="0" sz="1050" u="none" cap="none" strike="noStrike">
                <a:solidFill>
                  <a:schemeClr val="lt1"/>
                </a:solidFill>
                <a:latin typeface="Calibri"/>
                <a:ea typeface="Calibri"/>
                <a:cs typeface="Calibri"/>
                <a:sym typeface="Calibri"/>
              </a:defRPr>
            </a:lvl2pPr>
            <a:lvl3pPr indent="0" lvl="2" marL="0" marR="0" rtl="0" algn="ctr">
              <a:spcBef>
                <a:spcPts val="0"/>
              </a:spcBef>
              <a:buNone/>
              <a:defRPr b="1" i="0" sz="1050" u="none" cap="none" strike="noStrike">
                <a:solidFill>
                  <a:schemeClr val="lt1"/>
                </a:solidFill>
                <a:latin typeface="Calibri"/>
                <a:ea typeface="Calibri"/>
                <a:cs typeface="Calibri"/>
                <a:sym typeface="Calibri"/>
              </a:defRPr>
            </a:lvl3pPr>
            <a:lvl4pPr indent="0" lvl="3" marL="0" marR="0" rtl="0" algn="ctr">
              <a:spcBef>
                <a:spcPts val="0"/>
              </a:spcBef>
              <a:buNone/>
              <a:defRPr b="1" i="0" sz="1050" u="none" cap="none" strike="noStrike">
                <a:solidFill>
                  <a:schemeClr val="lt1"/>
                </a:solidFill>
                <a:latin typeface="Calibri"/>
                <a:ea typeface="Calibri"/>
                <a:cs typeface="Calibri"/>
                <a:sym typeface="Calibri"/>
              </a:defRPr>
            </a:lvl4pPr>
            <a:lvl5pPr indent="0" lvl="4" marL="0" marR="0" rtl="0" algn="ctr">
              <a:spcBef>
                <a:spcPts val="0"/>
              </a:spcBef>
              <a:buNone/>
              <a:defRPr b="1" i="0" sz="1050" u="none" cap="none" strike="noStrike">
                <a:solidFill>
                  <a:schemeClr val="lt1"/>
                </a:solidFill>
                <a:latin typeface="Calibri"/>
                <a:ea typeface="Calibri"/>
                <a:cs typeface="Calibri"/>
                <a:sym typeface="Calibri"/>
              </a:defRPr>
            </a:lvl5pPr>
            <a:lvl6pPr indent="0" lvl="5" marL="0" marR="0" rtl="0" algn="ctr">
              <a:spcBef>
                <a:spcPts val="0"/>
              </a:spcBef>
              <a:buNone/>
              <a:defRPr b="1" i="0" sz="1050" u="none" cap="none" strike="noStrike">
                <a:solidFill>
                  <a:schemeClr val="lt1"/>
                </a:solidFill>
                <a:latin typeface="Calibri"/>
                <a:ea typeface="Calibri"/>
                <a:cs typeface="Calibri"/>
                <a:sym typeface="Calibri"/>
              </a:defRPr>
            </a:lvl6pPr>
            <a:lvl7pPr indent="0" lvl="6" marL="0" marR="0" rtl="0" algn="ctr">
              <a:spcBef>
                <a:spcPts val="0"/>
              </a:spcBef>
              <a:buNone/>
              <a:defRPr b="1" i="0" sz="1050" u="none" cap="none" strike="noStrike">
                <a:solidFill>
                  <a:schemeClr val="lt1"/>
                </a:solidFill>
                <a:latin typeface="Calibri"/>
                <a:ea typeface="Calibri"/>
                <a:cs typeface="Calibri"/>
                <a:sym typeface="Calibri"/>
              </a:defRPr>
            </a:lvl7pPr>
            <a:lvl8pPr indent="0" lvl="7" marL="0" marR="0" rtl="0" algn="ctr">
              <a:spcBef>
                <a:spcPts val="0"/>
              </a:spcBef>
              <a:buNone/>
              <a:defRPr b="1" i="0" sz="1050" u="none" cap="none" strike="noStrike">
                <a:solidFill>
                  <a:schemeClr val="lt1"/>
                </a:solidFill>
                <a:latin typeface="Calibri"/>
                <a:ea typeface="Calibri"/>
                <a:cs typeface="Calibri"/>
                <a:sym typeface="Calibri"/>
              </a:defRPr>
            </a:lvl8pPr>
            <a:lvl9pPr indent="0" lvl="8" marL="0" marR="0" rtl="0" algn="ctr">
              <a:spcBef>
                <a:spcPts val="0"/>
              </a:spcBef>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30"/>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sp>
        <p:nvSpPr>
          <p:cNvPr id="174" name="Google Shape;174;p32"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3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2850"/>
              <a:buFont typeface="Century Schoolbook"/>
              <a:buNone/>
              <a:defRPr b="0" i="1" sz="285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32"/>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2000"/>
              </a:lnSpc>
              <a:spcBef>
                <a:spcPts val="675"/>
              </a:spcBef>
              <a:spcAft>
                <a:spcPts val="0"/>
              </a:spcAft>
              <a:buClr>
                <a:srgbClr val="262626"/>
              </a:buClr>
              <a:buSzPts val="1500"/>
              <a:buFont typeface="Arial"/>
              <a:buChar char="•"/>
              <a:defRPr b="0" i="0" sz="1500" u="none" cap="none" strike="noStrike">
                <a:solidFill>
                  <a:srgbClr val="262626"/>
                </a:solidFill>
                <a:latin typeface="Corbel"/>
                <a:ea typeface="Corbel"/>
                <a:cs typeface="Corbel"/>
                <a:sym typeface="Corbel"/>
              </a:defRPr>
            </a:lvl1pPr>
            <a:lvl2pPr indent="-314325" lvl="1" marL="914400" marR="0" rtl="0" algn="l">
              <a:lnSpc>
                <a:spcPct val="112000"/>
              </a:lnSpc>
              <a:spcBef>
                <a:spcPts val="675"/>
              </a:spcBef>
              <a:spcAft>
                <a:spcPts val="0"/>
              </a:spcAft>
              <a:buClr>
                <a:srgbClr val="262626"/>
              </a:buClr>
              <a:buSzPts val="1350"/>
              <a:buFont typeface="Corbel"/>
              <a:buChar char="–"/>
              <a:defRPr b="0" i="0" sz="1350" u="none" cap="none" strike="noStrike">
                <a:solidFill>
                  <a:srgbClr val="262626"/>
                </a:solidFill>
                <a:latin typeface="Corbel"/>
                <a:ea typeface="Corbel"/>
                <a:cs typeface="Corbel"/>
                <a:sym typeface="Corbel"/>
              </a:defRPr>
            </a:lvl2pPr>
            <a:lvl3pPr indent="-304800" lvl="2" marL="1371600" marR="0" rtl="0" algn="l">
              <a:lnSpc>
                <a:spcPct val="112000"/>
              </a:lnSpc>
              <a:spcBef>
                <a:spcPts val="675"/>
              </a:spcBef>
              <a:spcAft>
                <a:spcPts val="0"/>
              </a:spcAft>
              <a:buClr>
                <a:srgbClr val="262626"/>
              </a:buClr>
              <a:buSzPts val="1200"/>
              <a:buFont typeface="Arial"/>
              <a:buChar char="•"/>
              <a:defRPr b="0" i="0" sz="1200" u="none" cap="none" strike="noStrike">
                <a:solidFill>
                  <a:srgbClr val="262626"/>
                </a:solidFill>
                <a:latin typeface="Corbel"/>
                <a:ea typeface="Corbel"/>
                <a:cs typeface="Corbel"/>
                <a:sym typeface="Corbel"/>
              </a:defRPr>
            </a:lvl3pPr>
            <a:lvl4pPr indent="-295275" lvl="3" marL="1828800" marR="0" rtl="0" algn="l">
              <a:lnSpc>
                <a:spcPct val="112000"/>
              </a:lnSpc>
              <a:spcBef>
                <a:spcPts val="675"/>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4pPr>
            <a:lvl5pPr indent="-295275" lvl="4" marL="2286000" marR="0" rtl="0" algn="l">
              <a:lnSpc>
                <a:spcPct val="112000"/>
              </a:lnSpc>
              <a:spcBef>
                <a:spcPts val="6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5pPr>
            <a:lvl6pPr indent="-295275" lvl="5" marL="27432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6pPr>
            <a:lvl7pPr indent="-295275" lvl="6" marL="3200400" marR="0" rtl="0" algn="l">
              <a:lnSpc>
                <a:spcPct val="112000"/>
              </a:lnSpc>
              <a:spcBef>
                <a:spcPts val="731"/>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7pPr>
            <a:lvl8pPr indent="-295275" lvl="7" marL="36576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8pPr>
            <a:lvl9pPr indent="-278638" lvl="8" marL="4114800" marR="0" rtl="0" algn="l">
              <a:lnSpc>
                <a:spcPct val="112000"/>
              </a:lnSpc>
              <a:spcBef>
                <a:spcPts val="731"/>
              </a:spcBef>
              <a:spcAft>
                <a:spcPts val="0"/>
              </a:spcAft>
              <a:buClr>
                <a:srgbClr val="262626"/>
              </a:buClr>
              <a:buSzPts val="788"/>
              <a:buFont typeface="Arial"/>
              <a:buChar char="•"/>
              <a:defRPr b="0" i="1" sz="788" u="none" cap="none" strike="noStrike">
                <a:solidFill>
                  <a:srgbClr val="262626"/>
                </a:solidFill>
                <a:latin typeface="Corbel"/>
                <a:ea typeface="Corbel"/>
                <a:cs typeface="Corbel"/>
                <a:sym typeface="Corbel"/>
              </a:defRPr>
            </a:lvl9pPr>
          </a:lstStyle>
          <a:p/>
        </p:txBody>
      </p:sp>
      <p:sp>
        <p:nvSpPr>
          <p:cNvPr id="177" name="Google Shape;177;p3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1" sz="563">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78" name="Google Shape;178;p3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825">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79" name="Google Shape;179;p3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825">
                <a:solidFill>
                  <a:srgbClr val="F5F5F5"/>
                </a:solidFill>
                <a:latin typeface="Century Schoolbook"/>
                <a:ea typeface="Century Schoolbook"/>
                <a:cs typeface="Century Schoolbook"/>
                <a:sym typeface="Century Schoolbook"/>
              </a:defRPr>
            </a:lvl1pPr>
            <a:lvl2pPr indent="0" lvl="1" marL="0" marR="0" rtl="0" algn="r">
              <a:spcBef>
                <a:spcPts val="0"/>
              </a:spcBef>
              <a:buNone/>
              <a:defRPr b="0" i="1" sz="825">
                <a:solidFill>
                  <a:srgbClr val="F5F5F5"/>
                </a:solidFill>
                <a:latin typeface="Century Schoolbook"/>
                <a:ea typeface="Century Schoolbook"/>
                <a:cs typeface="Century Schoolbook"/>
                <a:sym typeface="Century Schoolbook"/>
              </a:defRPr>
            </a:lvl2pPr>
            <a:lvl3pPr indent="0" lvl="2" marL="0" marR="0" rtl="0" algn="r">
              <a:spcBef>
                <a:spcPts val="0"/>
              </a:spcBef>
              <a:buNone/>
              <a:defRPr b="0" i="1" sz="825">
                <a:solidFill>
                  <a:srgbClr val="F5F5F5"/>
                </a:solidFill>
                <a:latin typeface="Century Schoolbook"/>
                <a:ea typeface="Century Schoolbook"/>
                <a:cs typeface="Century Schoolbook"/>
                <a:sym typeface="Century Schoolbook"/>
              </a:defRPr>
            </a:lvl3pPr>
            <a:lvl4pPr indent="0" lvl="3" marL="0" marR="0" rtl="0" algn="r">
              <a:spcBef>
                <a:spcPts val="0"/>
              </a:spcBef>
              <a:buNone/>
              <a:defRPr b="0" i="1" sz="825">
                <a:solidFill>
                  <a:srgbClr val="F5F5F5"/>
                </a:solidFill>
                <a:latin typeface="Century Schoolbook"/>
                <a:ea typeface="Century Schoolbook"/>
                <a:cs typeface="Century Schoolbook"/>
                <a:sym typeface="Century Schoolbook"/>
              </a:defRPr>
            </a:lvl4pPr>
            <a:lvl5pPr indent="0" lvl="4" marL="0" marR="0" rtl="0" algn="r">
              <a:spcBef>
                <a:spcPts val="0"/>
              </a:spcBef>
              <a:buNone/>
              <a:defRPr b="0" i="1" sz="825">
                <a:solidFill>
                  <a:srgbClr val="F5F5F5"/>
                </a:solidFill>
                <a:latin typeface="Century Schoolbook"/>
                <a:ea typeface="Century Schoolbook"/>
                <a:cs typeface="Century Schoolbook"/>
                <a:sym typeface="Century Schoolbook"/>
              </a:defRPr>
            </a:lvl5pPr>
            <a:lvl6pPr indent="0" lvl="5" marL="0" marR="0" rtl="0" algn="r">
              <a:spcBef>
                <a:spcPts val="0"/>
              </a:spcBef>
              <a:buNone/>
              <a:defRPr b="0" i="1" sz="825">
                <a:solidFill>
                  <a:srgbClr val="F5F5F5"/>
                </a:solidFill>
                <a:latin typeface="Century Schoolbook"/>
                <a:ea typeface="Century Schoolbook"/>
                <a:cs typeface="Century Schoolbook"/>
                <a:sym typeface="Century Schoolbook"/>
              </a:defRPr>
            </a:lvl6pPr>
            <a:lvl7pPr indent="0" lvl="6" marL="0" marR="0" rtl="0" algn="r">
              <a:spcBef>
                <a:spcPts val="0"/>
              </a:spcBef>
              <a:buNone/>
              <a:defRPr b="0" i="1" sz="825">
                <a:solidFill>
                  <a:srgbClr val="F5F5F5"/>
                </a:solidFill>
                <a:latin typeface="Century Schoolbook"/>
                <a:ea typeface="Century Schoolbook"/>
                <a:cs typeface="Century Schoolbook"/>
                <a:sym typeface="Century Schoolbook"/>
              </a:defRPr>
            </a:lvl7pPr>
            <a:lvl8pPr indent="0" lvl="7" marL="0" marR="0" rtl="0" algn="r">
              <a:spcBef>
                <a:spcPts val="0"/>
              </a:spcBef>
              <a:buNone/>
              <a:defRPr b="0" i="1" sz="825">
                <a:solidFill>
                  <a:srgbClr val="F5F5F5"/>
                </a:solidFill>
                <a:latin typeface="Century Schoolbook"/>
                <a:ea typeface="Century Schoolbook"/>
                <a:cs typeface="Century Schoolbook"/>
                <a:sym typeface="Century Schoolbook"/>
              </a:defRPr>
            </a:lvl8pPr>
            <a:lvl9pPr indent="0" lvl="8" marL="0" marR="0" rtl="0" algn="r">
              <a:spcBef>
                <a:spcPts val="0"/>
              </a:spcBef>
              <a:buNone/>
              <a:defRPr b="0" i="1" sz="825">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80" name="Google Shape;180;p32"/>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81" name="Google Shape;181;p32"/>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2" name="Google Shape;182;p32"/>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pic>
        <p:nvPicPr>
          <p:cNvPr descr="PowerPoint__strategic plan template-04.png" id="262" name="Google Shape;262;p6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63" name="Google Shape;263;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4" name="Google Shape;264;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5" name="Google Shape;265;p64"/>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6" name="Google Shape;266;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7" name="Google Shape;267;p64"/>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pic>
        <p:nvPicPr>
          <p:cNvPr descr="PowerPoint__strategic plan template-05.png" id="338" name="Google Shape;338;p7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339" name="Google Shape;339;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0" name="Google Shape;340;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1" name="Google Shape;341;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2" name="Google Shape;342;p76"/>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Arial"/>
                <a:ea typeface="Arial"/>
                <a:cs typeface="Arial"/>
                <a:sym typeface="Arial"/>
              </a:defRPr>
            </a:lvl1pPr>
            <a:lvl2pPr indent="0" lvl="1" marL="0" marR="0" rtl="0" algn="ctr">
              <a:spcBef>
                <a:spcPts val="0"/>
              </a:spcBef>
              <a:buNone/>
              <a:defRPr b="1" sz="1050">
                <a:solidFill>
                  <a:schemeClr val="lt1"/>
                </a:solidFill>
                <a:latin typeface="Arial"/>
                <a:ea typeface="Arial"/>
                <a:cs typeface="Arial"/>
                <a:sym typeface="Arial"/>
              </a:defRPr>
            </a:lvl2pPr>
            <a:lvl3pPr indent="0" lvl="2" marL="0" marR="0" rtl="0" algn="ctr">
              <a:spcBef>
                <a:spcPts val="0"/>
              </a:spcBef>
              <a:buNone/>
              <a:defRPr b="1" sz="1050">
                <a:solidFill>
                  <a:schemeClr val="lt1"/>
                </a:solidFill>
                <a:latin typeface="Arial"/>
                <a:ea typeface="Arial"/>
                <a:cs typeface="Arial"/>
                <a:sym typeface="Arial"/>
              </a:defRPr>
            </a:lvl3pPr>
            <a:lvl4pPr indent="0" lvl="3" marL="0" marR="0" rtl="0" algn="ctr">
              <a:spcBef>
                <a:spcPts val="0"/>
              </a:spcBef>
              <a:buNone/>
              <a:defRPr b="1" sz="1050">
                <a:solidFill>
                  <a:schemeClr val="lt1"/>
                </a:solidFill>
                <a:latin typeface="Arial"/>
                <a:ea typeface="Arial"/>
                <a:cs typeface="Arial"/>
                <a:sym typeface="Arial"/>
              </a:defRPr>
            </a:lvl4pPr>
            <a:lvl5pPr indent="0" lvl="4" marL="0" marR="0" rtl="0" algn="ctr">
              <a:spcBef>
                <a:spcPts val="0"/>
              </a:spcBef>
              <a:buNone/>
              <a:defRPr b="1" sz="1050">
                <a:solidFill>
                  <a:schemeClr val="lt1"/>
                </a:solidFill>
                <a:latin typeface="Arial"/>
                <a:ea typeface="Arial"/>
                <a:cs typeface="Arial"/>
                <a:sym typeface="Arial"/>
              </a:defRPr>
            </a:lvl5pPr>
            <a:lvl6pPr indent="0" lvl="5" marL="0" marR="0" rtl="0" algn="ctr">
              <a:spcBef>
                <a:spcPts val="0"/>
              </a:spcBef>
              <a:buNone/>
              <a:defRPr b="1" sz="1050">
                <a:solidFill>
                  <a:schemeClr val="lt1"/>
                </a:solidFill>
                <a:latin typeface="Arial"/>
                <a:ea typeface="Arial"/>
                <a:cs typeface="Arial"/>
                <a:sym typeface="Arial"/>
              </a:defRPr>
            </a:lvl6pPr>
            <a:lvl7pPr indent="0" lvl="6" marL="0" marR="0" rtl="0" algn="ctr">
              <a:spcBef>
                <a:spcPts val="0"/>
              </a:spcBef>
              <a:buNone/>
              <a:defRPr b="1" sz="1050">
                <a:solidFill>
                  <a:schemeClr val="lt1"/>
                </a:solidFill>
                <a:latin typeface="Arial"/>
                <a:ea typeface="Arial"/>
                <a:cs typeface="Arial"/>
                <a:sym typeface="Arial"/>
              </a:defRPr>
            </a:lvl7pPr>
            <a:lvl8pPr indent="0" lvl="7" marL="0" marR="0" rtl="0" algn="ctr">
              <a:spcBef>
                <a:spcPts val="0"/>
              </a:spcBef>
              <a:buNone/>
              <a:defRPr b="1" sz="1050">
                <a:solidFill>
                  <a:schemeClr val="lt1"/>
                </a:solidFill>
                <a:latin typeface="Arial"/>
                <a:ea typeface="Arial"/>
                <a:cs typeface="Arial"/>
                <a:sym typeface="Arial"/>
              </a:defRPr>
            </a:lvl8pPr>
            <a:lvl9pPr indent="0" lvl="8" marL="0" marR="0" rtl="0" algn="ctr">
              <a:spcBef>
                <a:spcPts val="0"/>
              </a:spcBef>
              <a:buNone/>
              <a:defRPr b="1" sz="105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43" name="Google Shape;343;p76"/>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7" name="Shape 417"/>
        <p:cNvGrpSpPr/>
        <p:nvPr/>
      </p:nvGrpSpPr>
      <p:grpSpPr>
        <a:xfrm>
          <a:off x="0" y="0"/>
          <a:ext cx="0" cy="0"/>
          <a:chOff x="0" y="0"/>
          <a:chExt cx="0" cy="0"/>
        </a:xfrm>
      </p:grpSpPr>
      <p:pic>
        <p:nvPicPr>
          <p:cNvPr id="418" name="Google Shape;418;p1"/>
          <p:cNvPicPr preferRelativeResize="0"/>
          <p:nvPr/>
        </p:nvPicPr>
        <p:blipFill rotWithShape="1">
          <a:blip r:embed="rId3">
            <a:alphaModFix/>
          </a:blip>
          <a:srcRect b="0" l="0" r="0" t="0"/>
          <a:stretch/>
        </p:blipFill>
        <p:spPr>
          <a:xfrm>
            <a:off x="742950" y="0"/>
            <a:ext cx="8382000" cy="6858000"/>
          </a:xfrm>
          <a:prstGeom prst="rect">
            <a:avLst/>
          </a:prstGeom>
          <a:noFill/>
          <a:ln>
            <a:noFill/>
          </a:ln>
        </p:spPr>
      </p:pic>
      <p:sp>
        <p:nvSpPr>
          <p:cNvPr id="419" name="Google Shape;419;p1"/>
          <p:cNvSpPr txBox="1"/>
          <p:nvPr/>
        </p:nvSpPr>
        <p:spPr>
          <a:xfrm>
            <a:off x="1045975" y="2257425"/>
            <a:ext cx="7331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Corbel"/>
                <a:ea typeface="Corbel"/>
                <a:cs typeface="Corbel"/>
                <a:sym typeface="Corbel"/>
              </a:rPr>
              <a:t>Barack and Michelle Obama Academy</a:t>
            </a:r>
            <a:endParaRPr/>
          </a:p>
        </p:txBody>
      </p:sp>
      <p:sp>
        <p:nvSpPr>
          <p:cNvPr id="420" name="Google Shape;420;p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25" name="Google Shape;525;p10"/>
          <p:cNvSpPr txBox="1"/>
          <p:nvPr/>
        </p:nvSpPr>
        <p:spPr>
          <a:xfrm>
            <a:off x="457200" y="150073"/>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a:p>
        </p:txBody>
      </p:sp>
      <p:pic>
        <p:nvPicPr>
          <p:cNvPr descr="Table&#10;&#10;Description automatically generated" id="526" name="Google Shape;526;p10"/>
          <p:cNvPicPr preferRelativeResize="0"/>
          <p:nvPr/>
        </p:nvPicPr>
        <p:blipFill rotWithShape="1">
          <a:blip r:embed="rId3">
            <a:alphaModFix/>
          </a:blip>
          <a:srcRect b="37390" l="0" r="0" t="0"/>
          <a:stretch/>
        </p:blipFill>
        <p:spPr>
          <a:xfrm>
            <a:off x="1670537" y="790790"/>
            <a:ext cx="6395566" cy="51819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33" name="Google Shape;533;p11"/>
          <p:cNvSpPr txBox="1"/>
          <p:nvPr/>
        </p:nvSpPr>
        <p:spPr>
          <a:xfrm>
            <a:off x="1037577" y="461818"/>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a:p>
        </p:txBody>
      </p:sp>
      <p:pic>
        <p:nvPicPr>
          <p:cNvPr descr="Table&#10;&#10;Description automatically generated" id="534" name="Google Shape;534;p11"/>
          <p:cNvPicPr preferRelativeResize="0"/>
          <p:nvPr/>
        </p:nvPicPr>
        <p:blipFill rotWithShape="1">
          <a:blip r:embed="rId3">
            <a:alphaModFix/>
          </a:blip>
          <a:srcRect b="0" l="0" r="0" t="61282"/>
          <a:stretch/>
        </p:blipFill>
        <p:spPr>
          <a:xfrm>
            <a:off x="1295843" y="1424352"/>
            <a:ext cx="7440170" cy="37279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12"/>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lang="en-US" sz="4400">
                <a:solidFill>
                  <a:srgbClr val="000000"/>
                </a:solidFill>
                <a:latin typeface="Calibri"/>
                <a:ea typeface="Calibri"/>
                <a:cs typeface="Calibri"/>
                <a:sym typeface="Calibri"/>
              </a:rPr>
              <a:t>Budget by Function (Required)</a:t>
            </a:r>
            <a:endParaRPr b="0" i="0" sz="4400" u="none" cap="none" strike="noStrike">
              <a:solidFill>
                <a:srgbClr val="000000"/>
              </a:solidFill>
              <a:latin typeface="Calibri"/>
              <a:ea typeface="Calibri"/>
              <a:cs typeface="Calibri"/>
              <a:sym typeface="Calibri"/>
            </a:endParaRPr>
          </a:p>
        </p:txBody>
      </p:sp>
      <p:sp>
        <p:nvSpPr>
          <p:cNvPr id="541" name="Google Shape;541;p1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pic>
        <p:nvPicPr>
          <p:cNvPr id="542" name="Google Shape;542;p12"/>
          <p:cNvPicPr preferRelativeResize="0"/>
          <p:nvPr/>
        </p:nvPicPr>
        <p:blipFill rotWithShape="1">
          <a:blip r:embed="rId3">
            <a:alphaModFix/>
          </a:blip>
          <a:srcRect b="0" l="0" r="0" t="0"/>
          <a:stretch/>
        </p:blipFill>
        <p:spPr>
          <a:xfrm>
            <a:off x="1617784" y="1685925"/>
            <a:ext cx="6400800" cy="348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13"/>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lang="en-US" sz="4400">
                <a:solidFill>
                  <a:srgbClr val="000000"/>
                </a:solidFill>
                <a:latin typeface="Calibri"/>
                <a:ea typeface="Calibri"/>
                <a:cs typeface="Calibri"/>
                <a:sym typeface="Calibri"/>
              </a:rPr>
              <a:t>Budget by Function (Required)</a:t>
            </a:r>
            <a:endParaRPr b="0" i="0" sz="4400" u="none" cap="none" strike="noStrike">
              <a:solidFill>
                <a:srgbClr val="000000"/>
              </a:solidFill>
              <a:latin typeface="Calibri"/>
              <a:ea typeface="Calibri"/>
              <a:cs typeface="Calibri"/>
              <a:sym typeface="Calibri"/>
            </a:endParaRPr>
          </a:p>
        </p:txBody>
      </p:sp>
      <p:sp>
        <p:nvSpPr>
          <p:cNvPr id="549" name="Google Shape;549;p1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graphicFrame>
        <p:nvGraphicFramePr>
          <p:cNvPr id="550" name="Google Shape;550;p13"/>
          <p:cNvGraphicFramePr/>
          <p:nvPr/>
        </p:nvGraphicFramePr>
        <p:xfrm>
          <a:off x="1549277" y="1366838"/>
          <a:ext cx="6467475" cy="4124324"/>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57" name="Google Shape;557;p14"/>
          <p:cNvSpPr txBox="1"/>
          <p:nvPr/>
        </p:nvSpPr>
        <p:spPr>
          <a:xfrm>
            <a:off x="710406" y="494900"/>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chemeClr val="dk1"/>
              </a:buClr>
              <a:buSzPct val="100000"/>
              <a:buFont typeface="Century Schoolbook"/>
              <a:buNone/>
            </a:pPr>
            <a:r>
              <a:rPr b="1" i="0" lang="en-US" sz="4400">
                <a:solidFill>
                  <a:schemeClr val="dk1"/>
                </a:solidFill>
                <a:latin typeface="Century Schoolbook"/>
                <a:ea typeface="Century Schoolbook"/>
                <a:cs typeface="Century Schoolbook"/>
                <a:sym typeface="Century Schoolbook"/>
              </a:rPr>
              <a:t>School FY23 CARES Allocation</a:t>
            </a:r>
            <a:endParaRPr b="0" i="0" sz="4400" u="none" cap="none" strike="noStrike">
              <a:solidFill>
                <a:srgbClr val="000000"/>
              </a:solidFill>
              <a:latin typeface="Calibri"/>
              <a:ea typeface="Calibri"/>
              <a:cs typeface="Calibri"/>
              <a:sym typeface="Calibri"/>
            </a:endParaRPr>
          </a:p>
        </p:txBody>
      </p:sp>
      <p:sp>
        <p:nvSpPr>
          <p:cNvPr id="558" name="Google Shape;558;p14"/>
          <p:cNvSpPr txBox="1"/>
          <p:nvPr/>
        </p:nvSpPr>
        <p:spPr>
          <a:xfrm>
            <a:off x="1254317" y="3161547"/>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a:p>
          <a:p>
            <a:pPr indent="0" lvl="0" marL="0" marR="0" rtl="0" algn="l">
              <a:lnSpc>
                <a:spcPct val="112000"/>
              </a:lnSpc>
              <a:spcBef>
                <a:spcPts val="675"/>
              </a:spcBef>
              <a:spcAft>
                <a:spcPts val="0"/>
              </a:spcAft>
              <a:buClr>
                <a:srgbClr val="262626"/>
              </a:buClr>
              <a:buSzPct val="100000"/>
              <a:buFont typeface="Arial"/>
              <a:buNone/>
            </a:pPr>
            <a:r>
              <a:t/>
            </a:r>
            <a:endParaRPr sz="2000">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a:p>
          <a:p>
            <a:pPr indent="0" lvl="0" marL="137162" marR="0" rtl="0" algn="l">
              <a:lnSpc>
                <a:spcPct val="112000"/>
              </a:lnSpc>
              <a:spcBef>
                <a:spcPts val="675"/>
              </a:spcBef>
              <a:spcAft>
                <a:spcPts val="0"/>
              </a:spcAft>
              <a:buClr>
                <a:srgbClr val="262626"/>
              </a:buClr>
              <a:buSzPct val="100000"/>
              <a:buFont typeface="Arial"/>
              <a:buNone/>
            </a:pPr>
            <a:r>
              <a:t/>
            </a:r>
            <a:endParaRPr sz="1500">
              <a:solidFill>
                <a:srgbClr val="262626"/>
              </a:solidFill>
              <a:latin typeface="Corbel"/>
              <a:ea typeface="Corbel"/>
              <a:cs typeface="Corbel"/>
              <a:sym typeface="Corbel"/>
            </a:endParaRPr>
          </a:p>
        </p:txBody>
      </p:sp>
      <p:pic>
        <p:nvPicPr>
          <p:cNvPr id="559" name="Google Shape;559;p14"/>
          <p:cNvPicPr preferRelativeResize="0"/>
          <p:nvPr/>
        </p:nvPicPr>
        <p:blipFill>
          <a:blip r:embed="rId3">
            <a:alphaModFix/>
          </a:blip>
          <a:stretch>
            <a:fillRect/>
          </a:stretch>
        </p:blipFill>
        <p:spPr>
          <a:xfrm>
            <a:off x="881225" y="1532188"/>
            <a:ext cx="8058775" cy="982450"/>
          </a:xfrm>
          <a:prstGeom prst="rect">
            <a:avLst/>
          </a:prstGeom>
          <a:noFill/>
          <a:ln>
            <a:noFill/>
          </a:ln>
        </p:spPr>
      </p:pic>
      <p:sp>
        <p:nvSpPr>
          <p:cNvPr id="560" name="Google Shape;560;p14"/>
          <p:cNvSpPr/>
          <p:nvPr/>
        </p:nvSpPr>
        <p:spPr>
          <a:xfrm>
            <a:off x="6737075" y="1088300"/>
            <a:ext cx="2314800" cy="1813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5"/>
          <p:cNvSpPr txBox="1"/>
          <p:nvPr>
            <p:ph type="title"/>
          </p:nvPr>
        </p:nvSpPr>
        <p:spPr>
          <a:xfrm>
            <a:off x="974640" y="217945"/>
            <a:ext cx="7886700" cy="7469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2400"/>
              <a:buFont typeface="Century Schoolbook"/>
              <a:buNone/>
            </a:pPr>
            <a:r>
              <a:rPr b="1" i="0" lang="en-US" sz="2400"/>
              <a:t>CARES Allocations</a:t>
            </a:r>
            <a:endParaRPr/>
          </a:p>
        </p:txBody>
      </p:sp>
      <p:sp>
        <p:nvSpPr>
          <p:cNvPr id="566" name="Google Shape;566;p15"/>
          <p:cNvSpPr txBox="1"/>
          <p:nvPr>
            <p:ph idx="1" type="body"/>
          </p:nvPr>
        </p:nvSpPr>
        <p:spPr>
          <a:xfrm>
            <a:off x="865076" y="703670"/>
            <a:ext cx="7886700" cy="5810341"/>
          </a:xfrm>
          <a:prstGeom prst="rect">
            <a:avLst/>
          </a:prstGeom>
          <a:noFill/>
          <a:ln>
            <a:noFill/>
          </a:ln>
        </p:spPr>
        <p:txBody>
          <a:bodyPr anchorCtr="0" anchor="t" bIns="45700" lIns="91425" spcFirstLastPara="1" rIns="91425" wrap="square" tIns="45700">
            <a:normAutofit/>
          </a:bodyPr>
          <a:lstStyle/>
          <a:p>
            <a:pPr indent="0" lvl="0" marL="137162" rtl="0" algn="l">
              <a:lnSpc>
                <a:spcPct val="112000"/>
              </a:lnSpc>
              <a:spcBef>
                <a:spcPts val="0"/>
              </a:spcBef>
              <a:spcAft>
                <a:spcPts val="0"/>
              </a:spcAft>
              <a:buClr>
                <a:srgbClr val="262626"/>
              </a:buClr>
              <a:buSzPts val="1500"/>
              <a:buNone/>
            </a:pPr>
            <a:r>
              <a:rPr b="1" lang="en-US">
                <a:latin typeface="Calibri"/>
                <a:ea typeface="Calibri"/>
                <a:cs typeface="Calibri"/>
                <a:sym typeface="Calibri"/>
              </a:rPr>
              <a:t>Other allowable CARES expenditures include:</a:t>
            </a:r>
            <a:endParaRPr>
              <a:latin typeface="Calibri"/>
              <a:ea typeface="Calibri"/>
              <a:cs typeface="Calibri"/>
              <a:sym typeface="Calibri"/>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Technology Support:</a:t>
            </a:r>
            <a:r>
              <a:rPr lang="en-US" sz="1600">
                <a:latin typeface="Calibri"/>
                <a:ea typeface="Calibri"/>
                <a:cs typeface="Calibri"/>
                <a:sym typeface="Calibri"/>
              </a:rPr>
              <a:t> Software, assistive technology, online learning platforms, subscriptions.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Mental and Physical Health: </a:t>
            </a:r>
            <a:r>
              <a:rPr lang="en-US" sz="1600">
                <a:latin typeface="Calibri"/>
                <a:ea typeface="Calibri"/>
                <a:cs typeface="Calibri"/>
                <a:sym typeface="Calibri"/>
              </a:rPr>
              <a:t>Cover the costs of additional counseling, telehealth, therapeutic services, and wraparound services and supports (contracted hours, professional learning, programs)</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Supplemental Learning: </a:t>
            </a:r>
            <a:r>
              <a:rPr lang="en-US" sz="1600">
                <a:latin typeface="Calibri"/>
                <a:ea typeface="Calibri"/>
                <a:cs typeface="Calibri"/>
                <a:sym typeface="Calibri"/>
              </a:rPr>
              <a:t>Cover costs of remediation, and/or enrichment opportunities during the school year for students (afterschool programs, additional pay for teachers and staff, transportation).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Professional Development: </a:t>
            </a:r>
            <a:r>
              <a:rPr lang="en-US" sz="1600">
                <a:latin typeface="Calibri"/>
                <a:ea typeface="Calibri"/>
                <a:cs typeface="Calibri"/>
                <a:sym typeface="Calibri"/>
              </a:rPr>
              <a:t>Cover costs of additional professional development for school leaders, teachers, and staff (trainings, extended professional development days, consultants, programs).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At-risk Student Populations: </a:t>
            </a:r>
            <a:r>
              <a:rPr lang="en-US" sz="1600">
                <a:latin typeface="Calibri"/>
                <a:ea typeface="Calibri"/>
                <a:cs typeface="Calibri"/>
                <a:sym typeface="Calibri"/>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Continuity of Core Staff and Services. </a:t>
            </a:r>
            <a:r>
              <a:rPr lang="en-US" sz="1600">
                <a:latin typeface="Calibri"/>
                <a:ea typeface="Calibri"/>
                <a:cs typeface="Calibri"/>
                <a:sym typeface="Calibri"/>
              </a:rPr>
              <a:t>Restore any potential LEA FY22 budget reductions due to decreased state and/or local revenue.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6"/>
          <p:cNvSpPr txBox="1"/>
          <p:nvPr>
            <p:ph idx="1" type="subTitle"/>
          </p:nvPr>
        </p:nvSpPr>
        <p:spPr>
          <a:xfrm>
            <a:off x="801858" y="1062430"/>
            <a:ext cx="8342142" cy="508318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solidFill>
                  <a:schemeClr val="dk1"/>
                </a:solidFill>
              </a:rPr>
              <a:t>January:</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GO Team Initial Budget Session (Jan. 13</a:t>
            </a:r>
            <a:r>
              <a:rPr baseline="30000" lang="en-US" sz="2400">
                <a:solidFill>
                  <a:schemeClr val="dk1"/>
                </a:solidFill>
              </a:rPr>
              <a:t>th</a:t>
            </a:r>
            <a:r>
              <a:rPr lang="en-US" sz="2400">
                <a:solidFill>
                  <a:schemeClr val="dk1"/>
                </a:solidFill>
              </a:rPr>
              <a:t>-early February)</a:t>
            </a:r>
            <a:endParaRPr/>
          </a:p>
          <a:p>
            <a:pPr indent="-342900" lvl="0" marL="342900" rtl="0" algn="l">
              <a:spcBef>
                <a:spcPts val="480"/>
              </a:spcBef>
              <a:spcAft>
                <a:spcPts val="0"/>
              </a:spcAft>
              <a:buClr>
                <a:schemeClr val="dk1"/>
              </a:buClr>
              <a:buSzPts val="2400"/>
              <a:buFont typeface="Arial"/>
              <a:buChar char="•"/>
            </a:pPr>
            <a:r>
              <a:rPr lang="en-US" sz="2400">
                <a:solidFill>
                  <a:schemeClr val="dk1"/>
                </a:solidFill>
              </a:rPr>
              <a:t>February: </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One-on-one Associate Superintendent discussions</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Cluster Planning Session (positions sharing, cluster alignment, etc.)</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Program Manager discussions and approvals</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GO Team Feedback Session</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HR Staffing Conferences (Late February - Early March)</a:t>
            </a:r>
            <a:endParaRPr/>
          </a:p>
          <a:p>
            <a:pPr indent="0" lvl="0" marL="0" rtl="0" algn="l">
              <a:spcBef>
                <a:spcPts val="480"/>
              </a:spcBef>
              <a:spcAft>
                <a:spcPts val="0"/>
              </a:spcAft>
              <a:buClr>
                <a:schemeClr val="dk1"/>
              </a:buClr>
              <a:buSzPts val="2400"/>
              <a:buNone/>
            </a:pPr>
            <a:r>
              <a:rPr lang="en-US" sz="2400">
                <a:solidFill>
                  <a:schemeClr val="dk1"/>
                </a:solidFill>
              </a:rPr>
              <a:t>•	March:</a:t>
            </a:r>
            <a:endParaRPr/>
          </a:p>
          <a:p>
            <a:pPr indent="-342900" lvl="1" marL="800100" rtl="0" algn="l">
              <a:spcBef>
                <a:spcPts val="480"/>
              </a:spcBef>
              <a:spcAft>
                <a:spcPts val="0"/>
              </a:spcAft>
              <a:buClr>
                <a:schemeClr val="dk1"/>
              </a:buClr>
              <a:buSzPts val="2400"/>
              <a:buFont typeface="Arial"/>
              <a:buChar char="•"/>
            </a:pPr>
            <a:r>
              <a:rPr lang="en-US" sz="2400">
                <a:solidFill>
                  <a:schemeClr val="dk1"/>
                </a:solidFill>
              </a:rPr>
              <a:t>Final GO Team Approval (AFTER your school’s Staffing Conference- March 18</a:t>
            </a:r>
            <a:r>
              <a:rPr baseline="30000" lang="en-US" sz="2400">
                <a:solidFill>
                  <a:schemeClr val="dk1"/>
                </a:solidFill>
              </a:rPr>
              <a:t>th</a:t>
            </a:r>
            <a:r>
              <a:rPr lang="en-US" sz="2400">
                <a:solidFill>
                  <a:schemeClr val="dk1"/>
                </a:solidFill>
              </a:rPr>
              <a:t>)</a:t>
            </a:r>
            <a:endParaRPr/>
          </a:p>
          <a:p>
            <a:pPr indent="0" lvl="0" marL="0" rtl="0" algn="l">
              <a:spcBef>
                <a:spcPts val="480"/>
              </a:spcBef>
              <a:spcAft>
                <a:spcPts val="0"/>
              </a:spcAft>
              <a:buClr>
                <a:srgbClr val="888888"/>
              </a:buClr>
              <a:buSzPts val="2400"/>
              <a:buNone/>
            </a:pPr>
            <a:r>
              <a:t/>
            </a:r>
            <a:endParaRPr sz="2400">
              <a:solidFill>
                <a:schemeClr val="dk1"/>
              </a:solidFill>
            </a:endParaRPr>
          </a:p>
        </p:txBody>
      </p:sp>
      <p:sp>
        <p:nvSpPr>
          <p:cNvPr id="573" name="Google Shape;573;p16"/>
          <p:cNvSpPr txBox="1"/>
          <p:nvPr>
            <p:ph type="ctrTitle"/>
          </p:nvPr>
        </p:nvSpPr>
        <p:spPr>
          <a:xfrm>
            <a:off x="685800" y="177250"/>
            <a:ext cx="7772400" cy="5078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What’s Next?</a:t>
            </a:r>
            <a:endParaRPr/>
          </a:p>
        </p:txBody>
      </p:sp>
      <p:sp>
        <p:nvSpPr>
          <p:cNvPr id="574" name="Google Shape;57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600"/>
              <a:buFont typeface="Calibri"/>
              <a:buNone/>
            </a:pPr>
            <a:r>
              <a:rPr lang="en-US" sz="6600"/>
              <a:t>Questions? </a:t>
            </a:r>
            <a:endParaRPr/>
          </a:p>
        </p:txBody>
      </p:sp>
      <p:sp>
        <p:nvSpPr>
          <p:cNvPr id="581" name="Google Shape;581;p17"/>
          <p:cNvSpPr txBox="1"/>
          <p:nvPr>
            <p:ph idx="1" type="body"/>
          </p:nvPr>
        </p:nvSpPr>
        <p:spPr>
          <a:xfrm>
            <a:off x="726509" y="4902082"/>
            <a:ext cx="8340405" cy="45454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100"/>
              <a:buNone/>
            </a:pPr>
            <a:r>
              <a:rPr lang="en-US" sz="2100"/>
              <a:t>Thank you for your time and attention.  </a:t>
            </a:r>
            <a:endParaRPr/>
          </a:p>
        </p:txBody>
      </p:sp>
      <p:pic>
        <p:nvPicPr>
          <p:cNvPr id="582" name="Google Shape;582;p17"/>
          <p:cNvPicPr preferRelativeResize="0"/>
          <p:nvPr/>
        </p:nvPicPr>
        <p:blipFill rotWithShape="1">
          <a:blip r:embed="rId3">
            <a:alphaModFix/>
          </a:blip>
          <a:srcRect b="0" l="0" r="0" t="0"/>
          <a:stretch/>
        </p:blipFill>
        <p:spPr>
          <a:xfrm>
            <a:off x="2518089" y="1920479"/>
            <a:ext cx="3900488" cy="2578894"/>
          </a:xfrm>
          <a:prstGeom prst="rect">
            <a:avLst/>
          </a:prstGeom>
          <a:noFill/>
          <a:ln>
            <a:noFill/>
          </a:ln>
        </p:spPr>
      </p:pic>
      <p:sp>
        <p:nvSpPr>
          <p:cNvPr id="583" name="Google Shape;58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7" name="Shape 587"/>
        <p:cNvGrpSpPr/>
        <p:nvPr/>
      </p:nvGrpSpPr>
      <p:grpSpPr>
        <a:xfrm>
          <a:off x="0" y="0"/>
          <a:ext cx="0" cy="0"/>
          <a:chOff x="0" y="0"/>
          <a:chExt cx="0" cy="0"/>
        </a:xfrm>
      </p:grpSpPr>
      <p:sp>
        <p:nvSpPr>
          <p:cNvPr id="588" name="Google Shape;588;p18"/>
          <p:cNvSpPr txBox="1"/>
          <p:nvPr/>
        </p:nvSpPr>
        <p:spPr>
          <a:xfrm>
            <a:off x="936674" y="2464874"/>
            <a:ext cx="7772400" cy="90819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26"/>
              </a:buClr>
              <a:buSzPts val="2800"/>
              <a:buFont typeface="Century Schoolbook"/>
              <a:buNone/>
            </a:pPr>
            <a:r>
              <a:rPr b="1" i="1" lang="en-US" sz="2800">
                <a:solidFill>
                  <a:srgbClr val="262626"/>
                </a:solidFill>
                <a:latin typeface="Century Schoolbook"/>
                <a:ea typeface="Century Schoolbook"/>
                <a:cs typeface="Century Schoolbook"/>
                <a:sym typeface="Century Schoolbook"/>
              </a:rPr>
              <a:t>Slides to Complete </a:t>
            </a:r>
            <a:r>
              <a:rPr b="1" i="1" lang="en-US" sz="2800" u="sng">
                <a:solidFill>
                  <a:srgbClr val="FF0000"/>
                </a:solidFill>
                <a:latin typeface="Century Schoolbook"/>
                <a:ea typeface="Century Schoolbook"/>
                <a:cs typeface="Century Schoolbook"/>
                <a:sym typeface="Century Schoolbook"/>
              </a:rPr>
              <a:t>After</a:t>
            </a:r>
            <a:r>
              <a:rPr b="1" i="1" lang="en-US" sz="2800">
                <a:solidFill>
                  <a:srgbClr val="262626"/>
                </a:solidFill>
                <a:latin typeface="Century Schoolbook"/>
                <a:ea typeface="Century Schoolbook"/>
                <a:cs typeface="Century Schoolbook"/>
                <a:sym typeface="Century Schoolbook"/>
              </a:rPr>
              <a:t> Your GO Team’s Initial Budget Meeting and After You’ve Met with Your Associate Supt. And Program Managers </a:t>
            </a:r>
            <a:endParaRPr/>
          </a:p>
          <a:p>
            <a:pPr indent="0" lvl="0" marL="0" marR="0" rtl="0" algn="ctr">
              <a:spcBef>
                <a:spcPts val="0"/>
              </a:spcBef>
              <a:spcAft>
                <a:spcPts val="0"/>
              </a:spcAft>
              <a:buClr>
                <a:srgbClr val="262626"/>
              </a:buClr>
              <a:buSzPts val="2000"/>
              <a:buFont typeface="Century Schoolbook"/>
              <a:buNone/>
            </a:pPr>
            <a:r>
              <a:rPr b="1" i="1" lang="en-US" sz="2000">
                <a:solidFill>
                  <a:srgbClr val="262626"/>
                </a:solidFill>
                <a:latin typeface="Century Schoolbook"/>
                <a:ea typeface="Century Schoolbook"/>
                <a:cs typeface="Century Schoolbook"/>
                <a:sym typeface="Century Schoolbook"/>
              </a:rPr>
              <a:t>(Steps 3 and 4 in the GO Team Budget Process)</a:t>
            </a:r>
            <a:endParaRPr sz="2000">
              <a:solidFill>
                <a:srgbClr val="000000"/>
              </a:solidFill>
              <a:latin typeface="Calibri"/>
              <a:ea typeface="Calibri"/>
              <a:cs typeface="Calibri"/>
              <a:sym typeface="Calibri"/>
            </a:endParaRPr>
          </a:p>
        </p:txBody>
      </p:sp>
      <p:sp>
        <p:nvSpPr>
          <p:cNvPr id="589" name="Google Shape;589;p1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4" name="Shape 594"/>
        <p:cNvGrpSpPr/>
        <p:nvPr/>
      </p:nvGrpSpPr>
      <p:grpSpPr>
        <a:xfrm>
          <a:off x="0" y="0"/>
          <a:ext cx="0" cy="0"/>
          <a:chOff x="0" y="0"/>
          <a:chExt cx="0" cy="0"/>
        </a:xfrm>
      </p:grpSpPr>
      <p:sp>
        <p:nvSpPr>
          <p:cNvPr id="595" name="Google Shape;595;p19"/>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596" name="Google Shape;596;p19"/>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597" name="Google Shape;597;p19"/>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dk1"/>
                </a:solidFill>
                <a:latin typeface="Century Schoolbook"/>
                <a:ea typeface="Century Schoolbook"/>
                <a:cs typeface="Century Schoolbook"/>
                <a:sym typeface="Century Schoolbook"/>
              </a:rPr>
              <a:t>FY23 Budget Parameters</a:t>
            </a:r>
            <a:endParaRPr/>
          </a:p>
        </p:txBody>
      </p:sp>
      <p:graphicFrame>
        <p:nvGraphicFramePr>
          <p:cNvPr id="598" name="Google Shape;598;p19"/>
          <p:cNvGraphicFramePr/>
          <p:nvPr/>
        </p:nvGraphicFramePr>
        <p:xfrm>
          <a:off x="994298" y="936153"/>
          <a:ext cx="3000000" cy="3000000"/>
        </p:xfrm>
        <a:graphic>
          <a:graphicData uri="http://schemas.openxmlformats.org/drawingml/2006/table">
            <a:tbl>
              <a:tblPr bandRow="1" firstRow="1">
                <a:noFill/>
                <a:tableStyleId>{8C469F13-26F2-4020-9856-006010E6DBB0}</a:tableStyleId>
              </a:tblPr>
              <a:tblGrid>
                <a:gridCol w="3861775"/>
                <a:gridCol w="3861775"/>
              </a:tblGrid>
              <a:tr h="825625">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FY23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Maintain lower class sizes in the primary years by funding parapros in 1</a:t>
                      </a:r>
                      <a:r>
                        <a:rPr baseline="30000" lang="en-US" sz="1750" u="none" cap="none" strike="noStrike"/>
                        <a:t>st</a:t>
                      </a:r>
                      <a:r>
                        <a:rPr lang="en-US" sz="1750" u="none" cap="none" strike="noStrike"/>
                        <a:t> and second grade</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47% mobility rate requires a great deal of teacher attention to students who enter our school throughout the year – many of which are below level. </a:t>
                      </a:r>
                      <a:endParaRPr sz="1750" u="none" cap="none" strike="noStrike"/>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Maximize wrap around services ie: Nurse, SSW, Counseling</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This continues to be a need for our students, but we need to look closely at maximizing our budget to make this work. </a:t>
                      </a:r>
                      <a:endParaRPr/>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Increase Reading/Lexiles and writing of 3</a:t>
                      </a:r>
                      <a:r>
                        <a:rPr baseline="30000" lang="en-US" sz="1750" u="none" cap="none" strike="noStrike"/>
                        <a:t>rd</a:t>
                      </a:r>
                      <a:r>
                        <a:rPr lang="en-US" sz="1750" u="none" cap="none" strike="noStrike"/>
                        <a:t> – 5</a:t>
                      </a:r>
                      <a:r>
                        <a:rPr baseline="30000" lang="en-US" sz="1750" u="none" cap="none" strike="noStrike"/>
                        <a:t>th</a:t>
                      </a:r>
                      <a:r>
                        <a:rPr lang="en-US" sz="1750" u="none" cap="none" strike="noStrike"/>
                        <a:t> grade students.  How can we restructure our program to achieve this?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Data indicates that students who have been with us for more than one year have greater performance levels than students who are transient.  With 47% of our students coming and going, there is a need to target these students.</a:t>
                      </a:r>
                      <a:endParaRPr sz="1750" u="none" cap="none" strike="noStrike"/>
                    </a:p>
                  </a:txBody>
                  <a:tcPr marT="45725" marB="45725" marR="91450" marL="91450"/>
                </a:tc>
              </a:tr>
              <a:tr h="825625">
                <a:tc>
                  <a:txBody>
                    <a:bodyPr/>
                    <a:lstStyle/>
                    <a:p>
                      <a:pPr indent="0" lvl="0" marL="0" marR="0" rtl="0" algn="ctr">
                        <a:spcBef>
                          <a:spcPts val="0"/>
                        </a:spcBef>
                        <a:spcAft>
                          <a:spcPts val="0"/>
                        </a:spcAft>
                        <a:buNone/>
                      </a:pPr>
                      <a:r>
                        <a:rPr lang="en-US" sz="1750" u="none" cap="none" strike="noStrike"/>
                        <a:t>Maximize the intervention block daily</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Dedicated time for students to receive specific interventions and/or enrichment.</a:t>
                      </a:r>
                      <a:endParaRPr sz="1750" u="none" cap="none" strike="noStrike"/>
                    </a:p>
                  </a:txBody>
                  <a:tcPr marT="45725" marB="45725" marR="91450" marL="91450"/>
                </a:tc>
              </a:tr>
            </a:tbl>
          </a:graphicData>
        </a:graphic>
      </p:graphicFrame>
      <p:sp>
        <p:nvSpPr>
          <p:cNvPr id="599" name="Google Shape;599;p19"/>
          <p:cNvSpPr txBox="1"/>
          <p:nvPr/>
        </p:nvSpPr>
        <p:spPr>
          <a:xfrm rot="-1509551">
            <a:off x="3581203" y="2881154"/>
            <a:ext cx="31309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3CFBA"/>
                </a:solidFill>
                <a:latin typeface="Corbel"/>
                <a:ea typeface="Corbel"/>
                <a:cs typeface="Corbel"/>
                <a:sym typeface="Corbel"/>
              </a:rPr>
              <a:t>Example</a:t>
            </a:r>
            <a:endParaRPr/>
          </a:p>
        </p:txBody>
      </p:sp>
      <p:sp>
        <p:nvSpPr>
          <p:cNvPr id="600" name="Google Shape;600;p1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
          <p:cNvSpPr txBox="1"/>
          <p:nvPr>
            <p:ph type="title"/>
          </p:nvPr>
        </p:nvSpPr>
        <p:spPr>
          <a:xfrm>
            <a:off x="457200" y="9167"/>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Norms</a:t>
            </a:r>
            <a:endParaRPr/>
          </a:p>
        </p:txBody>
      </p:sp>
      <p:sp>
        <p:nvSpPr>
          <p:cNvPr id="426" name="Google Shape;426;p2"/>
          <p:cNvSpPr txBox="1"/>
          <p:nvPr>
            <p:ph idx="1" type="body"/>
          </p:nvPr>
        </p:nvSpPr>
        <p:spPr>
          <a:xfrm>
            <a:off x="789709" y="1417638"/>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indent="0" lvl="0" marL="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US" sz="2400"/>
              <a:t>We will follow the agenda as noticed to the public and stay on task.</a:t>
            </a:r>
            <a:endParaRPr/>
          </a:p>
          <a:p>
            <a:pPr indent="-1905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US" sz="2400"/>
              <a:t>We invite and welcome contributions of every member and listen to each other.</a:t>
            </a:r>
            <a:endParaRPr/>
          </a:p>
          <a:p>
            <a:pPr indent="-1905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US" sz="2400"/>
              <a:t>We will respect all ideas and assume good intentions.</a:t>
            </a:r>
            <a:endParaRPr/>
          </a:p>
          <a:p>
            <a:pPr indent="-190500" lvl="0" marL="342900" rtl="0" algn="l">
              <a:spcBef>
                <a:spcPts val="480"/>
              </a:spcBef>
              <a:spcAft>
                <a:spcPts val="0"/>
              </a:spcAft>
              <a:buClr>
                <a:schemeClr val="dk1"/>
              </a:buClr>
              <a:buSzPts val="2400"/>
              <a:buNone/>
            </a:pPr>
            <a:r>
              <a:t/>
            </a:r>
            <a:endParaRPr sz="2400"/>
          </a:p>
        </p:txBody>
      </p:sp>
      <p:sp>
        <p:nvSpPr>
          <p:cNvPr id="427" name="Google Shape;42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5" name="Shape 605"/>
        <p:cNvGrpSpPr/>
        <p:nvPr/>
      </p:nvGrpSpPr>
      <p:grpSpPr>
        <a:xfrm>
          <a:off x="0" y="0"/>
          <a:ext cx="0" cy="0"/>
          <a:chOff x="0" y="0"/>
          <a:chExt cx="0" cy="0"/>
        </a:xfrm>
      </p:grpSpPr>
      <p:sp>
        <p:nvSpPr>
          <p:cNvPr id="606" name="Google Shape;606;p20"/>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607" name="Google Shape;607;p20"/>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608" name="Google Shape;608;p20"/>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dk1"/>
                </a:solidFill>
                <a:latin typeface="Century Schoolbook"/>
                <a:ea typeface="Century Schoolbook"/>
                <a:cs typeface="Century Schoolbook"/>
                <a:sym typeface="Century Schoolbook"/>
              </a:rPr>
              <a:t>FY23 Budget Parameters</a:t>
            </a:r>
            <a:endParaRPr/>
          </a:p>
        </p:txBody>
      </p:sp>
      <p:graphicFrame>
        <p:nvGraphicFramePr>
          <p:cNvPr id="609" name="Google Shape;609;p20"/>
          <p:cNvGraphicFramePr/>
          <p:nvPr/>
        </p:nvGraphicFramePr>
        <p:xfrm>
          <a:off x="994298" y="1057247"/>
          <a:ext cx="3000000" cy="3000000"/>
        </p:xfrm>
        <a:graphic>
          <a:graphicData uri="http://schemas.openxmlformats.org/drawingml/2006/table">
            <a:tbl>
              <a:tblPr bandRow="1" firstRow="1">
                <a:noFill/>
                <a:tableStyleId>{8C469F13-26F2-4020-9856-006010E6DBB0}</a:tableStyleId>
              </a:tblPr>
              <a:tblGrid>
                <a:gridCol w="3861775"/>
                <a:gridCol w="3861775"/>
              </a:tblGrid>
              <a:tr h="825625">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FY23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Rationale</a:t>
                      </a:r>
                      <a:endParaRPr/>
                    </a:p>
                  </a:txBody>
                  <a:tcPr marT="45725" marB="45725" marR="91450" marL="91450"/>
                </a:tc>
              </a:tr>
              <a:tr h="825625">
                <a:tc>
                  <a:txBody>
                    <a:bodyPr/>
                    <a:lstStyle/>
                    <a:p>
                      <a:pPr indent="0" lvl="0" marL="0" marR="0" rtl="0" algn="ctr">
                        <a:spcBef>
                          <a:spcPts val="0"/>
                        </a:spcBef>
                        <a:spcAft>
                          <a:spcPts val="0"/>
                        </a:spcAft>
                        <a:buNone/>
                      </a:pPr>
                      <a:r>
                        <a:rPr lang="en-US" sz="2000" u="none" cap="none" strike="noStrike"/>
                        <a:t>Maximize the intervention block daily</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Dedicated time for students to receive specific interventions and/or enrichment.</a:t>
                      </a:r>
                      <a:endParaRPr sz="2000" u="none" cap="none" strike="noStrike"/>
                    </a:p>
                  </a:txBody>
                  <a:tcPr marT="45725" marB="45725" marR="91450" marL="91450"/>
                </a:tc>
              </a:tr>
              <a:tr h="825625">
                <a:tc>
                  <a:txBody>
                    <a:bodyPr/>
                    <a:lstStyle/>
                    <a:p>
                      <a:pPr indent="0" lvl="0" marL="0" marR="0" rtl="0" algn="ctr">
                        <a:spcBef>
                          <a:spcPts val="0"/>
                        </a:spcBef>
                        <a:spcAft>
                          <a:spcPts val="0"/>
                        </a:spcAft>
                        <a:buNone/>
                      </a:pPr>
                      <a:r>
                        <a:rPr lang="en-US" sz="2000" u="none" cap="none" strike="noStrike"/>
                        <a:t>Utilize data to meet the individual needs of students.  </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Ensure that students are receiving maximized opportunities for achievement and remediation daily</a:t>
                      </a:r>
                      <a:endParaRPr sz="2000" u="none" cap="none" strike="noStrike"/>
                    </a:p>
                  </a:txBody>
                  <a:tcPr marT="45725" marB="45725" marR="91450" marL="91450"/>
                </a:tc>
              </a:tr>
              <a:tr h="825625">
                <a:tc>
                  <a:txBody>
                    <a:bodyPr/>
                    <a:lstStyle/>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t/>
                      </a:r>
                      <a:endParaRPr sz="2000" u="none" cap="none" strike="noStrike"/>
                    </a:p>
                  </a:txBody>
                  <a:tcPr marT="45725" marB="45725" marR="91450" marL="91450"/>
                </a:tc>
              </a:tr>
              <a:tr h="825625">
                <a:tc>
                  <a:txBody>
                    <a:bodyPr/>
                    <a:lstStyle/>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t/>
                      </a:r>
                      <a:endParaRPr sz="2000" u="none" cap="none" strike="noStrike"/>
                    </a:p>
                  </a:txBody>
                  <a:tcPr marT="45725" marB="45725" marR="91450" marL="91450"/>
                </a:tc>
              </a:tr>
              <a:tr h="825625">
                <a:tc>
                  <a:txBody>
                    <a:bodyPr/>
                    <a:lstStyle/>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t/>
                      </a:r>
                      <a:endParaRPr sz="2000" u="none" cap="none" strike="noStrike"/>
                    </a:p>
                  </a:txBody>
                  <a:tcPr marT="45725" marB="45725" marR="91450" marL="91450"/>
                </a:tc>
              </a:tr>
            </a:tbl>
          </a:graphicData>
        </a:graphic>
      </p:graphicFrame>
      <p:sp>
        <p:nvSpPr>
          <p:cNvPr id="610" name="Google Shape;610;p20"/>
          <p:cNvSpPr txBox="1"/>
          <p:nvPr/>
        </p:nvSpPr>
        <p:spPr>
          <a:xfrm rot="-1509551">
            <a:off x="3581203" y="2881154"/>
            <a:ext cx="31309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3CFBA"/>
                </a:solidFill>
                <a:latin typeface="Corbel"/>
                <a:ea typeface="Corbel"/>
                <a:cs typeface="Corbel"/>
                <a:sym typeface="Corbel"/>
              </a:rPr>
              <a:t>Example</a:t>
            </a:r>
            <a:endParaRPr/>
          </a:p>
        </p:txBody>
      </p:sp>
      <p:sp>
        <p:nvSpPr>
          <p:cNvPr id="611" name="Google Shape;611;p2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6" name="Shape 616"/>
        <p:cNvGrpSpPr/>
        <p:nvPr/>
      </p:nvGrpSpPr>
      <p:grpSpPr>
        <a:xfrm>
          <a:off x="0" y="0"/>
          <a:ext cx="0" cy="0"/>
          <a:chOff x="0" y="0"/>
          <a:chExt cx="0" cy="0"/>
        </a:xfrm>
      </p:grpSpPr>
      <p:sp>
        <p:nvSpPr>
          <p:cNvPr id="617" name="Google Shape;617;p21"/>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618" name="Google Shape;618;p21"/>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619" name="Google Shape;619;p21"/>
          <p:cNvSpPr txBox="1"/>
          <p:nvPr/>
        </p:nvSpPr>
        <p:spPr>
          <a:xfrm>
            <a:off x="717725" y="177197"/>
            <a:ext cx="832995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Century Schoolbook"/>
                <a:ea typeface="Century Schoolbook"/>
                <a:cs typeface="Century Schoolbook"/>
                <a:sym typeface="Century Schoolbook"/>
              </a:rPr>
              <a:t>Description of Strategic Plan Breakout Categories</a:t>
            </a:r>
            <a:endParaRPr/>
          </a:p>
        </p:txBody>
      </p:sp>
      <p:sp>
        <p:nvSpPr>
          <p:cNvPr id="620" name="Google Shape;620;p21"/>
          <p:cNvSpPr txBox="1"/>
          <p:nvPr/>
        </p:nvSpPr>
        <p:spPr>
          <a:xfrm>
            <a:off x="858786" y="1078326"/>
            <a:ext cx="8085658" cy="5632311"/>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chemeClr val="dk1"/>
              </a:buClr>
              <a:buSzPts val="2400"/>
              <a:buFont typeface="Century Schoolbook"/>
              <a:buAutoNum type="arabicPeriod"/>
            </a:pPr>
            <a:r>
              <a:rPr b="1" lang="en-US" sz="2400">
                <a:solidFill>
                  <a:schemeClr val="dk1"/>
                </a:solidFill>
                <a:latin typeface="Calibri"/>
                <a:ea typeface="Calibri"/>
                <a:cs typeface="Calibri"/>
                <a:sym typeface="Calibri"/>
              </a:rPr>
              <a:t>Priorities</a:t>
            </a:r>
            <a:r>
              <a:rPr lang="en-US" sz="2400">
                <a:solidFill>
                  <a:schemeClr val="dk1"/>
                </a:solidFill>
                <a:latin typeface="Calibri"/>
                <a:ea typeface="Calibri"/>
                <a:cs typeface="Calibri"/>
                <a:sym typeface="Calibri"/>
              </a:rPr>
              <a:t>– FY23 funding </a:t>
            </a:r>
            <a:r>
              <a:rPr lang="en-US" sz="2400" u="sng">
                <a:solidFill>
                  <a:schemeClr val="dk1"/>
                </a:solidFill>
                <a:latin typeface="Calibri"/>
                <a:ea typeface="Calibri"/>
                <a:cs typeface="Calibri"/>
                <a:sym typeface="Calibri"/>
              </a:rPr>
              <a:t>priorities</a:t>
            </a:r>
            <a:r>
              <a:rPr lang="en-US" sz="2400">
                <a:solidFill>
                  <a:schemeClr val="dk1"/>
                </a:solidFill>
                <a:latin typeface="Calibri"/>
                <a:ea typeface="Calibri"/>
                <a:cs typeface="Calibri"/>
                <a:sym typeface="Calibri"/>
              </a:rPr>
              <a:t> from the school’s strategic plan, ranked by the order of importance. </a:t>
            </a:r>
            <a:endParaRPr/>
          </a:p>
          <a:p>
            <a:pPr indent="-590550" lvl="0" marL="742950" marR="0" rtl="0" algn="l">
              <a:spcBef>
                <a:spcPts val="0"/>
              </a:spcBef>
              <a:spcAft>
                <a:spcPts val="0"/>
              </a:spcAft>
              <a:buClr>
                <a:schemeClr val="dk1"/>
              </a:buClr>
              <a:buSzPts val="2400"/>
              <a:buFont typeface="Century Schoolbook"/>
              <a:buNone/>
            </a:pPr>
            <a:r>
              <a:t/>
            </a:r>
            <a:endParaRPr sz="2400">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lang="en-US" sz="2400">
                <a:solidFill>
                  <a:schemeClr val="dk1"/>
                </a:solidFill>
                <a:latin typeface="Calibri"/>
                <a:ea typeface="Calibri"/>
                <a:cs typeface="Calibri"/>
                <a:sym typeface="Calibri"/>
              </a:rPr>
              <a:t>APS Five Focus Area- </a:t>
            </a:r>
            <a:r>
              <a:rPr lang="en-US" sz="2400">
                <a:solidFill>
                  <a:schemeClr val="dk1"/>
                </a:solidFill>
                <a:latin typeface="Calibri"/>
                <a:ea typeface="Calibri"/>
                <a:cs typeface="Calibri"/>
                <a:sym typeface="Calibri"/>
              </a:rPr>
              <a:t>What part of the APS Five is the priority aligned to?</a:t>
            </a:r>
            <a:endParaRPr/>
          </a:p>
          <a:p>
            <a:pPr indent="-590550" lvl="0" marL="742950" marR="0" rtl="0" algn="l">
              <a:spcBef>
                <a:spcPts val="0"/>
              </a:spcBef>
              <a:spcAft>
                <a:spcPts val="0"/>
              </a:spcAft>
              <a:buClr>
                <a:schemeClr val="dk1"/>
              </a:buClr>
              <a:buSzPts val="2400"/>
              <a:buFont typeface="Century Schoolbook"/>
              <a:buNone/>
            </a:pPr>
            <a:r>
              <a:t/>
            </a:r>
            <a:endParaRPr b="1" sz="2400">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lang="en-US" sz="2400">
                <a:solidFill>
                  <a:schemeClr val="dk1"/>
                </a:solidFill>
                <a:latin typeface="Calibri"/>
                <a:ea typeface="Calibri"/>
                <a:cs typeface="Calibri"/>
                <a:sym typeface="Calibri"/>
              </a:rPr>
              <a:t>Strategies </a:t>
            </a:r>
            <a:r>
              <a:rPr lang="en-US" sz="24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Lays out specific objectives for schools improvement.</a:t>
            </a:r>
            <a:endParaRPr/>
          </a:p>
          <a:p>
            <a:pPr indent="-590550" lvl="0" marL="742950" marR="0" rtl="0" algn="l">
              <a:spcBef>
                <a:spcPts val="0"/>
              </a:spcBef>
              <a:spcAft>
                <a:spcPts val="0"/>
              </a:spcAft>
              <a:buClr>
                <a:schemeClr val="dk1"/>
              </a:buClr>
              <a:buSzPts val="2400"/>
              <a:buFont typeface="Century Schoolbook"/>
              <a:buNone/>
            </a:pPr>
            <a:r>
              <a:t/>
            </a:r>
            <a:endParaRPr b="1" sz="2400">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lang="en-US" sz="2400">
                <a:solidFill>
                  <a:schemeClr val="dk1"/>
                </a:solidFill>
                <a:latin typeface="Calibri"/>
                <a:ea typeface="Calibri"/>
                <a:cs typeface="Calibri"/>
                <a:sym typeface="Calibri"/>
              </a:rPr>
              <a:t>Request</a:t>
            </a:r>
            <a:r>
              <a:rPr lang="en-US" sz="2400">
                <a:solidFill>
                  <a:schemeClr val="dk1"/>
                </a:solidFill>
                <a:latin typeface="Calibri"/>
                <a:ea typeface="Calibri"/>
                <a:cs typeface="Calibri"/>
                <a:sym typeface="Calibri"/>
              </a:rPr>
              <a:t> – “The Ask”.  What needs to be funded in order to support the strategy?  </a:t>
            </a:r>
            <a:endParaRPr/>
          </a:p>
          <a:p>
            <a:pPr indent="-590550" lvl="0" marL="742950" marR="0" rtl="0" algn="l">
              <a:spcBef>
                <a:spcPts val="0"/>
              </a:spcBef>
              <a:spcAft>
                <a:spcPts val="0"/>
              </a:spcAft>
              <a:buClr>
                <a:schemeClr val="dk1"/>
              </a:buClr>
              <a:buSzPts val="2400"/>
              <a:buFont typeface="Century Schoolbook"/>
              <a:buNone/>
            </a:pPr>
            <a:r>
              <a:t/>
            </a:r>
            <a:endParaRPr sz="2400">
              <a:solidFill>
                <a:schemeClr val="dk1"/>
              </a:solidFill>
              <a:latin typeface="Calibri"/>
              <a:ea typeface="Calibri"/>
              <a:cs typeface="Calibri"/>
              <a:sym typeface="Calibri"/>
            </a:endParaRPr>
          </a:p>
          <a:p>
            <a:pPr indent="-742950" lvl="0" marL="742950" marR="0" rtl="0" algn="l">
              <a:spcBef>
                <a:spcPts val="0"/>
              </a:spcBef>
              <a:spcAft>
                <a:spcPts val="0"/>
              </a:spcAft>
              <a:buClr>
                <a:schemeClr val="dk1"/>
              </a:buClr>
              <a:buSzPts val="2400"/>
              <a:buFont typeface="Century Schoolbook"/>
              <a:buAutoNum type="arabicPeriod"/>
            </a:pPr>
            <a:r>
              <a:rPr b="1" lang="en-US" sz="2400">
                <a:solidFill>
                  <a:schemeClr val="dk1"/>
                </a:solidFill>
                <a:latin typeface="Calibri"/>
                <a:ea typeface="Calibri"/>
                <a:cs typeface="Calibri"/>
                <a:sym typeface="Calibri"/>
              </a:rPr>
              <a:t>Amount</a:t>
            </a:r>
            <a:r>
              <a:rPr lang="en-US" sz="2400">
                <a:solidFill>
                  <a:schemeClr val="dk1"/>
                </a:solidFill>
                <a:latin typeface="Calibri"/>
                <a:ea typeface="Calibri"/>
                <a:cs typeface="Calibri"/>
                <a:sym typeface="Calibri"/>
              </a:rPr>
              <a:t>- What is the cost associated with the Request?</a:t>
            </a:r>
            <a:endParaRPr/>
          </a:p>
          <a:p>
            <a:pPr indent="-590550" lvl="0" marL="742950" marR="0" rtl="0" algn="l">
              <a:spcBef>
                <a:spcPts val="0"/>
              </a:spcBef>
              <a:spcAft>
                <a:spcPts val="0"/>
              </a:spcAft>
              <a:buClr>
                <a:schemeClr val="dk1"/>
              </a:buClr>
              <a:buSzPts val="2400"/>
              <a:buFont typeface="Century Schoolbook"/>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21" name="Google Shape;621;p2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6" name="Shape 626"/>
        <p:cNvGrpSpPr/>
        <p:nvPr/>
      </p:nvGrpSpPr>
      <p:grpSpPr>
        <a:xfrm>
          <a:off x="0" y="0"/>
          <a:ext cx="0" cy="0"/>
          <a:chOff x="0" y="0"/>
          <a:chExt cx="0" cy="0"/>
        </a:xfrm>
      </p:grpSpPr>
      <p:sp>
        <p:nvSpPr>
          <p:cNvPr id="627" name="Google Shape;627;p22"/>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orbel"/>
              <a:ea typeface="Corbel"/>
              <a:cs typeface="Corbel"/>
              <a:sym typeface="Corbel"/>
            </a:endParaRPr>
          </a:p>
        </p:txBody>
      </p:sp>
      <p:pic>
        <p:nvPicPr>
          <p:cNvPr id="628" name="Google Shape;628;p22"/>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629" name="Google Shape;629;p22"/>
          <p:cNvGraphicFramePr/>
          <p:nvPr/>
        </p:nvGraphicFramePr>
        <p:xfrm>
          <a:off x="1145127" y="1240623"/>
          <a:ext cx="3000000" cy="3000000"/>
        </p:xfrm>
        <a:graphic>
          <a:graphicData uri="http://schemas.openxmlformats.org/drawingml/2006/table">
            <a:tbl>
              <a:tblPr bandRow="1" firstRow="1">
                <a:noFill/>
                <a:tableStyleId>{8C469F13-26F2-4020-9856-006010E6DBB0}</a:tableStyleId>
              </a:tblPr>
              <a:tblGrid>
                <a:gridCol w="1407800"/>
                <a:gridCol w="1565750"/>
                <a:gridCol w="1565750"/>
                <a:gridCol w="1442150"/>
                <a:gridCol w="1215525"/>
              </a:tblGrid>
              <a:tr h="623750">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APS FIVE Focus Area</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Amount</a:t>
                      </a:r>
                      <a:endParaRPr/>
                    </a:p>
                  </a:txBody>
                  <a:tcPr marT="34300" marB="34300" marR="68575" marL="68575" anchor="ctr"/>
                </a:tc>
              </a:tr>
              <a:tr h="1427350">
                <a:tc>
                  <a:txBody>
                    <a:bodyPr/>
                    <a:lstStyle/>
                    <a:p>
                      <a:pPr indent="0" lvl="0" marL="0" marR="0" rtl="0" algn="l">
                        <a:spcBef>
                          <a:spcPts val="0"/>
                        </a:spcBef>
                        <a:spcAft>
                          <a:spcPts val="0"/>
                        </a:spcAft>
                        <a:buNone/>
                      </a:pPr>
                      <a:r>
                        <a:rPr b="1" i="1" lang="en-US" sz="1100" u="none" cap="none" strike="noStrike">
                          <a:solidFill>
                            <a:srgbClr val="FF0000"/>
                          </a:solidFill>
                        </a:rPr>
                        <a:t>Increase level of rigor and relevance (example- please remove)</a:t>
                      </a:r>
                      <a:endParaRPr b="1" i="1" sz="1100" u="none" cap="none" strike="noStrike">
                        <a:solidFill>
                          <a:srgbClr val="FF0000"/>
                        </a:solidFill>
                      </a:endParaRPr>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orbel"/>
                        <a:buNone/>
                      </a:pPr>
                      <a:r>
                        <a:rPr b="1" i="1" lang="en-US" sz="1100" u="none" cap="none" strike="noStrike">
                          <a:solidFill>
                            <a:srgbClr val="FF0000"/>
                          </a:solidFill>
                          <a:latin typeface="Corbel"/>
                          <a:ea typeface="Corbel"/>
                          <a:cs typeface="Corbel"/>
                          <a:sym typeface="Corbel"/>
                        </a:rPr>
                        <a:t>Fostering Academic Excellence for All </a:t>
                      </a: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ctr">
                        <a:spcBef>
                          <a:spcPts val="0"/>
                        </a:spcBef>
                        <a:spcAft>
                          <a:spcPts val="0"/>
                        </a:spcAft>
                        <a:buNone/>
                      </a:pPr>
                      <a:r>
                        <a:t/>
                      </a:r>
                      <a:endParaRPr b="1" i="1" sz="1100" u="none" cap="none" strike="noStrike">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rPr b="1" i="1" lang="en-US" sz="1100" u="none" cap="none" strike="noStrike">
                          <a:solidFill>
                            <a:srgbClr val="FF0000"/>
                          </a:solidFill>
                          <a:latin typeface="Corbel"/>
                          <a:ea typeface="Corbel"/>
                          <a:cs typeface="Corbel"/>
                          <a:sym typeface="Corbel"/>
                        </a:rPr>
                        <a:t>Implementation of guided reading (Writers Workshop training for all staff)</a:t>
                      </a:r>
                      <a:endParaRPr/>
                    </a:p>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spcBef>
                          <a:spcPts val="0"/>
                        </a:spcBef>
                        <a:spcAft>
                          <a:spcPts val="0"/>
                        </a:spcAft>
                        <a:buNone/>
                      </a:pPr>
                      <a:r>
                        <a:t/>
                      </a:r>
                      <a:endParaRPr b="1" i="1" sz="1100" u="none" cap="none" strike="noStrike">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solidFill>
                            <a:srgbClr val="FF0000"/>
                          </a:solidFill>
                          <a:latin typeface="Corbel"/>
                          <a:ea typeface="Corbel"/>
                          <a:cs typeface="Corbel"/>
                          <a:sym typeface="Corbel"/>
                        </a:rPr>
                        <a:t>Purchase an additional Teacher</a:t>
                      </a:r>
                      <a:endParaRPr/>
                    </a:p>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lnSpc>
                          <a:spcPct val="100000"/>
                        </a:lnSpc>
                        <a:spcBef>
                          <a:spcPts val="0"/>
                        </a:spcBef>
                        <a:spcAft>
                          <a:spcPts val="0"/>
                        </a:spcAft>
                        <a:buClr>
                          <a:schemeClr val="dk1"/>
                        </a:buClr>
                        <a:buSzPts val="1100"/>
                        <a:buFont typeface="Corbel"/>
                        <a:buNone/>
                      </a:pPr>
                      <a:r>
                        <a:t/>
                      </a:r>
                      <a:endParaRPr b="1" i="1" sz="1100" u="none" cap="none" strike="noStrike">
                        <a:solidFill>
                          <a:srgbClr val="FF0000"/>
                        </a:solidFill>
                        <a:latin typeface="Corbel"/>
                        <a:ea typeface="Corbel"/>
                        <a:cs typeface="Corbel"/>
                        <a:sym typeface="Corbel"/>
                      </a:endParaRPr>
                    </a:p>
                    <a:p>
                      <a:pPr indent="0" lvl="0" marL="0" marR="0" rtl="0" algn="l">
                        <a:spcBef>
                          <a:spcPts val="0"/>
                        </a:spcBef>
                        <a:spcAft>
                          <a:spcPts val="0"/>
                        </a:spcAft>
                        <a:buNone/>
                      </a:pPr>
                      <a:r>
                        <a:t/>
                      </a:r>
                      <a:endParaRPr b="1" i="1" sz="1100" u="none" cap="none" strike="noStrike">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rPr b="1" i="1" lang="en-US" sz="1100" u="none" cap="none" strike="noStrike">
                          <a:solidFill>
                            <a:srgbClr val="FF0000"/>
                          </a:solidFill>
                          <a:latin typeface="Corbel"/>
                          <a:ea typeface="Corbel"/>
                          <a:cs typeface="Corbel"/>
                          <a:sym typeface="Corbel"/>
                        </a:rPr>
                        <a:t>$84, 134</a:t>
                      </a:r>
                      <a:endParaRPr/>
                    </a:p>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spcBef>
                          <a:spcPts val="0"/>
                        </a:spcBef>
                        <a:spcAft>
                          <a:spcPts val="0"/>
                        </a:spcAft>
                        <a:buNone/>
                      </a:pPr>
                      <a:r>
                        <a:t/>
                      </a:r>
                      <a:endParaRPr b="1" i="1" sz="1100" u="none" cap="none" strike="noStrike">
                        <a:solidFill>
                          <a:srgbClr val="FF0000"/>
                        </a:solidFill>
                        <a:latin typeface="Corbel"/>
                        <a:ea typeface="Corbel"/>
                        <a:cs typeface="Corbel"/>
                        <a:sym typeface="Corbel"/>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30" name="Google Shape;630;p22"/>
          <p:cNvSpPr txBox="1"/>
          <p:nvPr/>
        </p:nvSpPr>
        <p:spPr>
          <a:xfrm>
            <a:off x="2050686" y="281640"/>
            <a:ext cx="5671709"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FY23 Strategic Plan Break-out</a:t>
            </a:r>
            <a:endParaRPr/>
          </a:p>
        </p:txBody>
      </p:sp>
      <p:sp>
        <p:nvSpPr>
          <p:cNvPr id="631" name="Google Shape;631;p2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6" name="Shape 636"/>
        <p:cNvGrpSpPr/>
        <p:nvPr/>
      </p:nvGrpSpPr>
      <p:grpSpPr>
        <a:xfrm>
          <a:off x="0" y="0"/>
          <a:ext cx="0" cy="0"/>
          <a:chOff x="0" y="0"/>
          <a:chExt cx="0" cy="0"/>
        </a:xfrm>
      </p:grpSpPr>
      <p:sp>
        <p:nvSpPr>
          <p:cNvPr id="637" name="Google Shape;637;p23"/>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orbel"/>
              <a:ea typeface="Corbel"/>
              <a:cs typeface="Corbel"/>
              <a:sym typeface="Corbel"/>
            </a:endParaRPr>
          </a:p>
        </p:txBody>
      </p:sp>
      <p:pic>
        <p:nvPicPr>
          <p:cNvPr id="638" name="Google Shape;638;p23"/>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639" name="Google Shape;639;p23"/>
          <p:cNvGraphicFramePr/>
          <p:nvPr/>
        </p:nvGraphicFramePr>
        <p:xfrm>
          <a:off x="1404298" y="1095267"/>
          <a:ext cx="3000000" cy="3000000"/>
        </p:xfrm>
        <a:graphic>
          <a:graphicData uri="http://schemas.openxmlformats.org/drawingml/2006/table">
            <a:tbl>
              <a:tblPr bandRow="1" firstRow="1">
                <a:noFill/>
                <a:tableStyleId>{8C469F13-26F2-4020-9856-006010E6DBB0}</a:tableStyleId>
              </a:tblPr>
              <a:tblGrid>
                <a:gridCol w="1407800"/>
                <a:gridCol w="1565750"/>
                <a:gridCol w="1565750"/>
                <a:gridCol w="1442150"/>
                <a:gridCol w="1215525"/>
              </a:tblGrid>
              <a:tr h="6237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APS Five 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1427350">
                <a:tc>
                  <a:txBody>
                    <a:bodyPr/>
                    <a:lstStyle/>
                    <a:p>
                      <a:pPr indent="0" lvl="0" marL="0" marR="0" rtl="0" algn="l">
                        <a:spcBef>
                          <a:spcPts val="0"/>
                        </a:spcBef>
                        <a:spcAft>
                          <a:spcPts val="0"/>
                        </a:spcAft>
                        <a:buNone/>
                      </a:pPr>
                      <a:r>
                        <a:rPr b="1" i="1" lang="en-US" sz="1100">
                          <a:solidFill>
                            <a:srgbClr val="FF0000"/>
                          </a:solidFill>
                        </a:rPr>
                        <a:t>Increase</a:t>
                      </a:r>
                      <a:r>
                        <a:rPr b="1" i="1" lang="en-US" sz="1100">
                          <a:solidFill>
                            <a:srgbClr val="FF0000"/>
                          </a:solidFill>
                        </a:rPr>
                        <a:t> level of rigor and relevance (example- please remove)</a:t>
                      </a:r>
                      <a:endParaRPr b="1" i="1" sz="1100">
                        <a:solidFill>
                          <a:srgbClr val="FF0000"/>
                        </a:solidFill>
                      </a:endParaRPr>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orbel"/>
                        <a:buNone/>
                      </a:pPr>
                      <a:r>
                        <a:rPr b="1" i="1" lang="en-US" sz="1100">
                          <a:solidFill>
                            <a:srgbClr val="FF0000"/>
                          </a:solidFill>
                          <a:latin typeface="Corbel"/>
                          <a:ea typeface="Corbel"/>
                          <a:cs typeface="Corbel"/>
                          <a:sym typeface="Corbel"/>
                        </a:rPr>
                        <a:t>Fostering Academic Excellence for All  </a:t>
                      </a:r>
                      <a:r>
                        <a:rPr b="1" i="1" lang="en-US" sz="1100">
                          <a:solidFill>
                            <a:srgbClr val="FF0000"/>
                          </a:solidFill>
                        </a:rPr>
                        <a:t>(example- please remove)</a:t>
                      </a:r>
                      <a:endParaRPr b="1" i="1" sz="1100">
                        <a:solidFill>
                          <a:srgbClr val="FF0000"/>
                        </a:solidFill>
                      </a:endParaRPr>
                    </a:p>
                    <a:p>
                      <a:pPr indent="0" lvl="0" marL="0" marR="0" rtl="0" algn="ctr">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orbel"/>
                          <a:ea typeface="Corbel"/>
                          <a:cs typeface="Corbel"/>
                          <a:sym typeface="Corbel"/>
                        </a:rPr>
                        <a:t>Implementation</a:t>
                      </a:r>
                      <a:r>
                        <a:rPr b="1" i="1" lang="en-US" sz="1100">
                          <a:solidFill>
                            <a:srgbClr val="FF0000"/>
                          </a:solidFill>
                          <a:latin typeface="Corbel"/>
                          <a:ea typeface="Corbel"/>
                          <a:cs typeface="Corbel"/>
                          <a:sym typeface="Corbel"/>
                        </a:rPr>
                        <a:t> of guided reading (Writers Workshop training for all staff)</a:t>
                      </a:r>
                      <a:endParaRPr/>
                    </a:p>
                    <a:p>
                      <a:pPr indent="0" lvl="0" marL="0" marR="0" rtl="0" algn="l">
                        <a:lnSpc>
                          <a:spcPct val="100000"/>
                        </a:lnSpc>
                        <a:spcBef>
                          <a:spcPts val="0"/>
                        </a:spcBef>
                        <a:spcAft>
                          <a:spcPts val="0"/>
                        </a:spcAft>
                        <a:buClr>
                          <a:srgbClr val="FF0000"/>
                        </a:buClr>
                        <a:buSzPts val="1100"/>
                        <a:buFont typeface="Corbel"/>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a:solidFill>
                            <a:srgbClr val="FF0000"/>
                          </a:solidFill>
                          <a:latin typeface="Corbel"/>
                          <a:ea typeface="Corbel"/>
                          <a:cs typeface="Corbel"/>
                          <a:sym typeface="Corbel"/>
                        </a:rPr>
                        <a:t>Purchase an additional Teacher</a:t>
                      </a:r>
                      <a:endParaRPr/>
                    </a:p>
                    <a:p>
                      <a:pPr indent="0" lvl="0" marL="0" marR="0" rtl="0" algn="l">
                        <a:lnSpc>
                          <a:spcPct val="100000"/>
                        </a:lnSpc>
                        <a:spcBef>
                          <a:spcPts val="0"/>
                        </a:spcBef>
                        <a:spcAft>
                          <a:spcPts val="0"/>
                        </a:spcAft>
                        <a:buClr>
                          <a:srgbClr val="FF0000"/>
                        </a:buClr>
                        <a:buSzPts val="1100"/>
                        <a:buFont typeface="Corbel"/>
                        <a:buNone/>
                      </a:pPr>
                      <a:r>
                        <a:rPr b="1" i="1" lang="en-US" sz="1100">
                          <a:solidFill>
                            <a:srgbClr val="FF0000"/>
                          </a:solidFill>
                        </a:rPr>
                        <a:t>(example- please remove)</a:t>
                      </a:r>
                      <a:endParaRPr b="1" i="1" sz="1100">
                        <a:solidFill>
                          <a:srgbClr val="FF0000"/>
                        </a:solidFill>
                      </a:endParaRPr>
                    </a:p>
                    <a:p>
                      <a:pPr indent="0" lvl="0" marL="0" marR="0" rtl="0" algn="l">
                        <a:lnSpc>
                          <a:spcPct val="100000"/>
                        </a:lnSpc>
                        <a:spcBef>
                          <a:spcPts val="0"/>
                        </a:spcBef>
                        <a:spcAft>
                          <a:spcPts val="0"/>
                        </a:spcAft>
                        <a:buClr>
                          <a:schemeClr val="dk1"/>
                        </a:buClr>
                        <a:buSzPts val="1100"/>
                        <a:buFont typeface="Corbel"/>
                        <a:buNone/>
                      </a:pPr>
                      <a:r>
                        <a:t/>
                      </a:r>
                      <a:endParaRPr b="1" i="1" sz="1100">
                        <a:solidFill>
                          <a:srgbClr val="FF0000"/>
                        </a:solidFill>
                        <a:latin typeface="Corbel"/>
                        <a:ea typeface="Corbel"/>
                        <a:cs typeface="Corbel"/>
                        <a:sym typeface="Corbel"/>
                      </a:endParaRPr>
                    </a:p>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orbel"/>
                          <a:ea typeface="Corbel"/>
                          <a:cs typeface="Corbel"/>
                          <a:sym typeface="Corbel"/>
                        </a:rPr>
                        <a:t>$84, 134</a:t>
                      </a:r>
                      <a:endParaRPr/>
                    </a:p>
                    <a:p>
                      <a:pPr indent="0" lvl="0" marL="0" marR="0" rtl="0" algn="l">
                        <a:lnSpc>
                          <a:spcPct val="100000"/>
                        </a:lnSpc>
                        <a:spcBef>
                          <a:spcPts val="0"/>
                        </a:spcBef>
                        <a:spcAft>
                          <a:spcPts val="0"/>
                        </a:spcAft>
                        <a:buClr>
                          <a:srgbClr val="FF0000"/>
                        </a:buClr>
                        <a:buSzPts val="1100"/>
                        <a:buFont typeface="Corbel"/>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orbel"/>
                        <a:ea typeface="Corbel"/>
                        <a:cs typeface="Corbel"/>
                        <a:sym typeface="Corbel"/>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40" name="Google Shape;640;p23"/>
          <p:cNvSpPr txBox="1"/>
          <p:nvPr/>
        </p:nvSpPr>
        <p:spPr>
          <a:xfrm>
            <a:off x="2050686" y="281640"/>
            <a:ext cx="5671709"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000000"/>
                </a:solidFill>
                <a:latin typeface="Century Schoolbook"/>
                <a:ea typeface="Century Schoolbook"/>
                <a:cs typeface="Century Schoolbook"/>
                <a:sym typeface="Century Schoolbook"/>
              </a:rPr>
              <a:t>FY23 Strategic Plan Break-out</a:t>
            </a:r>
            <a:endParaRPr/>
          </a:p>
        </p:txBody>
      </p:sp>
      <p:sp>
        <p:nvSpPr>
          <p:cNvPr id="641" name="Google Shape;641;p2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6" name="Shape 646"/>
        <p:cNvGrpSpPr/>
        <p:nvPr/>
      </p:nvGrpSpPr>
      <p:grpSpPr>
        <a:xfrm>
          <a:off x="0" y="0"/>
          <a:ext cx="0" cy="0"/>
          <a:chOff x="0" y="0"/>
          <a:chExt cx="0" cy="0"/>
        </a:xfrm>
      </p:grpSpPr>
      <p:sp>
        <p:nvSpPr>
          <p:cNvPr id="647" name="Google Shape;64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Leveling Reserve</a:t>
            </a:r>
            <a:endParaRPr/>
          </a:p>
        </p:txBody>
      </p:sp>
      <p:graphicFrame>
        <p:nvGraphicFramePr>
          <p:cNvPr id="648" name="Google Shape;648;p24"/>
          <p:cNvGraphicFramePr/>
          <p:nvPr/>
        </p:nvGraphicFramePr>
        <p:xfrm>
          <a:off x="1338764" y="1274780"/>
          <a:ext cx="3000000" cy="3000000"/>
        </p:xfrm>
        <a:graphic>
          <a:graphicData uri="http://schemas.openxmlformats.org/drawingml/2006/table">
            <a:tbl>
              <a:tblPr bandRow="1" firstRow="1">
                <a:noFill/>
                <a:tableStyleId>{8C469F13-26F2-4020-9856-006010E6DBB0}</a:tableStyleId>
              </a:tblPr>
              <a:tblGrid>
                <a:gridCol w="1407800"/>
                <a:gridCol w="1565750"/>
                <a:gridCol w="1565750"/>
                <a:gridCol w="1442150"/>
                <a:gridCol w="1215525"/>
              </a:tblGrid>
              <a:tr h="573250">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APS Five Focus Area</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Amount</a:t>
                      </a:r>
                      <a:endParaRPr/>
                    </a:p>
                  </a:txBody>
                  <a:tcPr marT="34300" marB="34300" marR="68575" marL="68575" anchor="ctr"/>
                </a:tc>
              </a:tr>
              <a:tr h="1311750">
                <a:tc>
                  <a:txBody>
                    <a:bodyPr/>
                    <a:lstStyle/>
                    <a:p>
                      <a:pPr indent="0" lvl="0" marL="0" marR="0" rtl="0" algn="l">
                        <a:spcBef>
                          <a:spcPts val="0"/>
                        </a:spcBef>
                        <a:spcAft>
                          <a:spcPts val="0"/>
                        </a:spcAft>
                        <a:buNone/>
                      </a:pPr>
                      <a:r>
                        <a:rPr b="1" i="1" lang="en-US" sz="1100" u="none" cap="none" strike="noStrike">
                          <a:solidFill>
                            <a:srgbClr val="FF0000"/>
                          </a:solidFill>
                        </a:rPr>
                        <a:t>Increase level of rigor and relevance (example- please remove)</a:t>
                      </a:r>
                      <a:endParaRPr b="1" i="1" sz="1100" u="none" cap="none" strike="noStrike">
                        <a:solidFill>
                          <a:srgbClr val="FF0000"/>
                        </a:solidFill>
                      </a:endParaRPr>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alibri"/>
                        <a:buNone/>
                      </a:pPr>
                      <a:r>
                        <a:rPr b="1" i="1" lang="en-US" sz="1100" u="none" cap="none" strike="noStrike">
                          <a:solidFill>
                            <a:srgbClr val="FF0000"/>
                          </a:solidFill>
                          <a:latin typeface="Calibri"/>
                          <a:ea typeface="Calibri"/>
                          <a:cs typeface="Calibri"/>
                          <a:sym typeface="Calibri"/>
                        </a:rPr>
                        <a:t>Fostering Academic Excellence for All  </a:t>
                      </a: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ctr">
                        <a:spcBef>
                          <a:spcPts val="0"/>
                        </a:spcBef>
                        <a:spcAft>
                          <a:spcPts val="0"/>
                        </a:spcAft>
                        <a:buNone/>
                      </a:pPr>
                      <a:r>
                        <a:t/>
                      </a:r>
                      <a:endParaRPr b="1" i="1" sz="1100" u="none" cap="none" strike="noStrike">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u="none" cap="none" strike="noStrike">
                          <a:solidFill>
                            <a:srgbClr val="FF0000"/>
                          </a:solidFill>
                          <a:latin typeface="Calibri"/>
                          <a:ea typeface="Calibri"/>
                          <a:cs typeface="Calibri"/>
                          <a:sym typeface="Calibri"/>
                        </a:rPr>
                        <a:t>Implementation of guided reading (Writers Workshop training for all staff)</a:t>
                      </a:r>
                      <a:endParaRPr/>
                    </a:p>
                    <a:p>
                      <a:pPr indent="0" lvl="0" marL="0" marR="0" rtl="0" algn="l">
                        <a:lnSpc>
                          <a:spcPct val="100000"/>
                        </a:lnSpc>
                        <a:spcBef>
                          <a:spcPts val="0"/>
                        </a:spcBef>
                        <a:spcAft>
                          <a:spcPts val="0"/>
                        </a:spcAft>
                        <a:buClr>
                          <a:srgbClr val="FF0000"/>
                        </a:buClr>
                        <a:buSzPts val="1100"/>
                        <a:buFont typeface="Calibri"/>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spcBef>
                          <a:spcPts val="0"/>
                        </a:spcBef>
                        <a:spcAft>
                          <a:spcPts val="0"/>
                        </a:spcAft>
                        <a:buNone/>
                      </a:pPr>
                      <a:r>
                        <a:t/>
                      </a:r>
                      <a:endParaRPr b="1" i="1" sz="1100" u="none" cap="none" strike="noStrike">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alibri"/>
                        <a:buNone/>
                      </a:pPr>
                      <a:r>
                        <a:rPr b="1" i="1" lang="en-US" sz="1100" u="none" cap="none" strike="noStrike">
                          <a:solidFill>
                            <a:srgbClr val="FF0000"/>
                          </a:solidFill>
                          <a:latin typeface="Calibri"/>
                          <a:ea typeface="Calibri"/>
                          <a:cs typeface="Calibri"/>
                          <a:sym typeface="Calibri"/>
                        </a:rPr>
                        <a:t>Purchase an additional Teacher</a:t>
                      </a:r>
                      <a:endParaRPr/>
                    </a:p>
                    <a:p>
                      <a:pPr indent="0" lvl="0" marL="0" marR="0" rtl="0" algn="l">
                        <a:lnSpc>
                          <a:spcPct val="100000"/>
                        </a:lnSpc>
                        <a:spcBef>
                          <a:spcPts val="0"/>
                        </a:spcBef>
                        <a:spcAft>
                          <a:spcPts val="0"/>
                        </a:spcAft>
                        <a:buClr>
                          <a:srgbClr val="FF0000"/>
                        </a:buClr>
                        <a:buSzPts val="1100"/>
                        <a:buFont typeface="Calibri"/>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lnSpc>
                          <a:spcPct val="100000"/>
                        </a:lnSpc>
                        <a:spcBef>
                          <a:spcPts val="0"/>
                        </a:spcBef>
                        <a:spcAft>
                          <a:spcPts val="0"/>
                        </a:spcAft>
                        <a:buClr>
                          <a:schemeClr val="dk1"/>
                        </a:buClr>
                        <a:buSzPts val="1100"/>
                        <a:buFont typeface="Calibri"/>
                        <a:buNone/>
                      </a:pPr>
                      <a:r>
                        <a:t/>
                      </a:r>
                      <a:endParaRPr b="1" i="1" sz="11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i="1" sz="1100" u="none" cap="none" strike="noStrike">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u="none" cap="none" strike="noStrike">
                          <a:solidFill>
                            <a:srgbClr val="FF0000"/>
                          </a:solidFill>
                          <a:latin typeface="Calibri"/>
                          <a:ea typeface="Calibri"/>
                          <a:cs typeface="Calibri"/>
                          <a:sym typeface="Calibri"/>
                        </a:rPr>
                        <a:t>$84, 134</a:t>
                      </a:r>
                      <a:endParaRPr/>
                    </a:p>
                    <a:p>
                      <a:pPr indent="0" lvl="0" marL="0" marR="0" rtl="0" algn="l">
                        <a:lnSpc>
                          <a:spcPct val="100000"/>
                        </a:lnSpc>
                        <a:spcBef>
                          <a:spcPts val="0"/>
                        </a:spcBef>
                        <a:spcAft>
                          <a:spcPts val="0"/>
                        </a:spcAft>
                        <a:buClr>
                          <a:srgbClr val="FF0000"/>
                        </a:buClr>
                        <a:buSzPts val="1100"/>
                        <a:buFont typeface="Calibri"/>
                        <a:buNone/>
                      </a:pPr>
                      <a:r>
                        <a:rPr b="1" i="1" lang="en-US" sz="1100" u="none" cap="none" strike="noStrike">
                          <a:solidFill>
                            <a:srgbClr val="FF0000"/>
                          </a:solidFill>
                        </a:rPr>
                        <a:t>(example- please remove)</a:t>
                      </a:r>
                      <a:endParaRPr b="1" i="1" sz="1100" u="none" cap="none" strike="noStrike">
                        <a:solidFill>
                          <a:srgbClr val="FF0000"/>
                        </a:solidFill>
                      </a:endParaRPr>
                    </a:p>
                    <a:p>
                      <a:pPr indent="0" lvl="0" marL="0" marR="0" rtl="0" algn="l">
                        <a:spcBef>
                          <a:spcPts val="0"/>
                        </a:spcBef>
                        <a:spcAft>
                          <a:spcPts val="0"/>
                        </a:spcAft>
                        <a:buNone/>
                      </a:pPr>
                      <a:r>
                        <a:t/>
                      </a:r>
                      <a:endParaRPr b="1" i="1" sz="1100" u="none" cap="none" strike="noStrike">
                        <a:solidFill>
                          <a:srgbClr val="FF0000"/>
                        </a:solidFill>
                        <a:latin typeface="Calibri"/>
                        <a:ea typeface="Calibri"/>
                        <a:cs typeface="Calibri"/>
                        <a:sym typeface="Calibri"/>
                      </a:endParaRPr>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49" name="Google Shape;64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4" name="Shape 654"/>
        <p:cNvGrpSpPr/>
        <p:nvPr/>
      </p:nvGrpSpPr>
      <p:grpSpPr>
        <a:xfrm>
          <a:off x="0" y="0"/>
          <a:ext cx="0" cy="0"/>
          <a:chOff x="0" y="0"/>
          <a:chExt cx="0" cy="0"/>
        </a:xfrm>
      </p:grpSpPr>
      <p:sp>
        <p:nvSpPr>
          <p:cNvPr id="655" name="Google Shape;65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a:t>
            </a:r>
            <a:br>
              <a:rPr b="1" lang="en-US" sz="2700">
                <a:latin typeface="Century Schoolbook"/>
                <a:ea typeface="Century Schoolbook"/>
                <a:cs typeface="Century Schoolbook"/>
                <a:sym typeface="Century Schoolbook"/>
              </a:rPr>
            </a:br>
            <a:r>
              <a:rPr b="1" lang="en-US" sz="2700">
                <a:latin typeface="Century Schoolbook"/>
                <a:ea typeface="Century Schoolbook"/>
                <a:cs typeface="Century Schoolbook"/>
                <a:sym typeface="Century Schoolbook"/>
              </a:rPr>
              <a:t> Title I Holdback and Family Engagement Funds</a:t>
            </a:r>
            <a:endParaRPr/>
          </a:p>
        </p:txBody>
      </p:sp>
      <p:graphicFrame>
        <p:nvGraphicFramePr>
          <p:cNvPr id="656" name="Google Shape;656;p25"/>
          <p:cNvGraphicFramePr/>
          <p:nvPr/>
        </p:nvGraphicFramePr>
        <p:xfrm>
          <a:off x="1145127" y="1554478"/>
          <a:ext cx="3000000" cy="3000000"/>
        </p:xfrm>
        <a:graphic>
          <a:graphicData uri="http://schemas.openxmlformats.org/drawingml/2006/table">
            <a:tbl>
              <a:tblPr bandRow="1" firstRow="1">
                <a:noFill/>
                <a:tableStyleId>{8C469F13-26F2-4020-9856-006010E6DBB0}</a:tableStyleId>
              </a:tblPr>
              <a:tblGrid>
                <a:gridCol w="1407800"/>
                <a:gridCol w="1565750"/>
                <a:gridCol w="1565750"/>
                <a:gridCol w="1442150"/>
                <a:gridCol w="1215525"/>
              </a:tblGrid>
              <a:tr h="5732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APS Five 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1311750">
                <a:tc>
                  <a:txBody>
                    <a:bodyPr/>
                    <a:lstStyle/>
                    <a:p>
                      <a:pPr indent="0" lvl="0" marL="0" marR="0" rtl="0" algn="l">
                        <a:spcBef>
                          <a:spcPts val="0"/>
                        </a:spcBef>
                        <a:spcAft>
                          <a:spcPts val="0"/>
                        </a:spcAft>
                        <a:buNone/>
                      </a:pPr>
                      <a:r>
                        <a:rPr b="1" i="1" lang="en-US" sz="1100">
                          <a:solidFill>
                            <a:srgbClr val="FF0000"/>
                          </a:solidFill>
                        </a:rPr>
                        <a:t>Increase</a:t>
                      </a:r>
                      <a:r>
                        <a:rPr b="1" i="1" lang="en-US" sz="1100">
                          <a:solidFill>
                            <a:srgbClr val="FF0000"/>
                          </a:solidFill>
                        </a:rPr>
                        <a:t> level of rigor and relevance (example- please remove)</a:t>
                      </a:r>
                      <a:endParaRPr b="1" i="1" sz="1100">
                        <a:solidFill>
                          <a:srgbClr val="FF0000"/>
                        </a:solidFill>
                      </a:endParaRPr>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alibri"/>
                        <a:buNone/>
                      </a:pPr>
                      <a:r>
                        <a:rPr b="1" i="1" lang="en-US" sz="1100">
                          <a:solidFill>
                            <a:srgbClr val="FF0000"/>
                          </a:solidFill>
                          <a:latin typeface="Calibri"/>
                          <a:ea typeface="Calibri"/>
                          <a:cs typeface="Calibri"/>
                          <a:sym typeface="Calibri"/>
                        </a:rPr>
                        <a:t>Fostering Academic Excellence for All  </a:t>
                      </a:r>
                      <a:r>
                        <a:rPr b="1" i="1" lang="en-US" sz="1100">
                          <a:solidFill>
                            <a:srgbClr val="FF0000"/>
                          </a:solidFill>
                        </a:rPr>
                        <a:t>(example- please remove)</a:t>
                      </a:r>
                      <a:endParaRPr b="1" i="1" sz="1100">
                        <a:solidFill>
                          <a:srgbClr val="FF0000"/>
                        </a:solidFill>
                      </a:endParaRPr>
                    </a:p>
                    <a:p>
                      <a:pPr indent="0" lvl="0" marL="0" marR="0" rtl="0" algn="ctr">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alibri"/>
                          <a:ea typeface="Calibri"/>
                          <a:cs typeface="Calibri"/>
                          <a:sym typeface="Calibri"/>
                        </a:rPr>
                        <a:t>Implementation</a:t>
                      </a:r>
                      <a:r>
                        <a:rPr b="1" i="1" lang="en-US" sz="1100">
                          <a:solidFill>
                            <a:srgbClr val="FF0000"/>
                          </a:solidFill>
                          <a:latin typeface="Calibri"/>
                          <a:ea typeface="Calibri"/>
                          <a:cs typeface="Calibri"/>
                          <a:sym typeface="Calibri"/>
                        </a:rPr>
                        <a:t> of guided reading (Writers Workshop training for all staff)</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latin typeface="Calibri"/>
                          <a:ea typeface="Calibri"/>
                          <a:cs typeface="Calibri"/>
                          <a:sym typeface="Calibri"/>
                        </a:rPr>
                        <a:t>Purchase an additional Teacher</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lnSpc>
                          <a:spcPct val="100000"/>
                        </a:lnSpc>
                        <a:spcBef>
                          <a:spcPts val="0"/>
                        </a:spcBef>
                        <a:spcAft>
                          <a:spcPts val="0"/>
                        </a:spcAft>
                        <a:buClr>
                          <a:schemeClr val="dk1"/>
                        </a:buClr>
                        <a:buSzPts val="1100"/>
                        <a:buFont typeface="Calibri"/>
                        <a:buNone/>
                      </a:pPr>
                      <a:r>
                        <a:t/>
                      </a:r>
                      <a:endParaRPr b="1" i="1" sz="110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alibri"/>
                          <a:ea typeface="Calibri"/>
                          <a:cs typeface="Calibri"/>
                          <a:sym typeface="Calibri"/>
                        </a:rPr>
                        <a:t>$84, 134</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57" name="Google Shape;6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2" name="Shape 662"/>
        <p:cNvGrpSpPr/>
        <p:nvPr/>
      </p:nvGrpSpPr>
      <p:grpSpPr>
        <a:xfrm>
          <a:off x="0" y="0"/>
          <a:ext cx="0" cy="0"/>
          <a:chOff x="0" y="0"/>
          <a:chExt cx="0" cy="0"/>
        </a:xfrm>
      </p:grpSpPr>
      <p:sp>
        <p:nvSpPr>
          <p:cNvPr id="663" name="Google Shape;66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CARES Allocation</a:t>
            </a:r>
            <a:endParaRPr/>
          </a:p>
        </p:txBody>
      </p:sp>
      <p:graphicFrame>
        <p:nvGraphicFramePr>
          <p:cNvPr id="664" name="Google Shape;664;p26"/>
          <p:cNvGraphicFramePr/>
          <p:nvPr/>
        </p:nvGraphicFramePr>
        <p:xfrm>
          <a:off x="1295734" y="1256274"/>
          <a:ext cx="3000000" cy="3000000"/>
        </p:xfrm>
        <a:graphic>
          <a:graphicData uri="http://schemas.openxmlformats.org/drawingml/2006/table">
            <a:tbl>
              <a:tblPr bandRow="1" firstRow="1">
                <a:noFill/>
                <a:tableStyleId>{8C469F13-26F2-4020-9856-006010E6DBB0}</a:tableStyleId>
              </a:tblPr>
              <a:tblGrid>
                <a:gridCol w="1407800"/>
                <a:gridCol w="1565750"/>
                <a:gridCol w="1565750"/>
                <a:gridCol w="1442150"/>
                <a:gridCol w="1215525"/>
              </a:tblGrid>
              <a:tr h="573250">
                <a:tc>
                  <a:txBody>
                    <a:bodyPr/>
                    <a:lstStyle/>
                    <a:p>
                      <a:pPr indent="0" lvl="0" marL="0" marR="0" rtl="0" algn="ctr">
                        <a:spcBef>
                          <a:spcPts val="0"/>
                        </a:spcBef>
                        <a:spcAft>
                          <a:spcPts val="0"/>
                        </a:spcAft>
                        <a:buNone/>
                      </a:pPr>
                      <a:r>
                        <a:rPr lang="en-US" sz="1400">
                          <a:latin typeface="Calibri"/>
                          <a:ea typeface="Calibri"/>
                          <a:cs typeface="Calibri"/>
                          <a:sym typeface="Calibri"/>
                        </a:rPr>
                        <a:t>Priorities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APS Five Focus Area</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Strategies</a:t>
                      </a:r>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Requests</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Amount</a:t>
                      </a:r>
                      <a:endParaRPr/>
                    </a:p>
                  </a:txBody>
                  <a:tcPr marT="34300" marB="34300" marR="68575" marL="68575" anchor="ctr"/>
                </a:tc>
              </a:tr>
              <a:tr h="1311750">
                <a:tc>
                  <a:txBody>
                    <a:bodyPr/>
                    <a:lstStyle/>
                    <a:p>
                      <a:pPr indent="0" lvl="0" marL="0" marR="0" rtl="0" algn="l">
                        <a:spcBef>
                          <a:spcPts val="0"/>
                        </a:spcBef>
                        <a:spcAft>
                          <a:spcPts val="0"/>
                        </a:spcAft>
                        <a:buNone/>
                      </a:pPr>
                      <a:r>
                        <a:rPr b="1" i="1" lang="en-US" sz="1100">
                          <a:solidFill>
                            <a:srgbClr val="FF0000"/>
                          </a:solidFill>
                        </a:rPr>
                        <a:t>Increase</a:t>
                      </a:r>
                      <a:r>
                        <a:rPr b="1" i="1" lang="en-US" sz="1100">
                          <a:solidFill>
                            <a:srgbClr val="FF0000"/>
                          </a:solidFill>
                        </a:rPr>
                        <a:t> level of rigor and relevance (example- please remove)</a:t>
                      </a:r>
                      <a:endParaRPr b="1" i="1" sz="1100">
                        <a:solidFill>
                          <a:srgbClr val="FF0000"/>
                        </a:solidFill>
                      </a:endParaRPr>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alibri"/>
                        <a:buNone/>
                      </a:pPr>
                      <a:r>
                        <a:rPr b="1" i="1" lang="en-US" sz="1100">
                          <a:solidFill>
                            <a:srgbClr val="FF0000"/>
                          </a:solidFill>
                          <a:latin typeface="Calibri"/>
                          <a:ea typeface="Calibri"/>
                          <a:cs typeface="Calibri"/>
                          <a:sym typeface="Calibri"/>
                        </a:rPr>
                        <a:t>Fostering Academic Excellence for All  </a:t>
                      </a:r>
                      <a:r>
                        <a:rPr b="1" i="1" lang="en-US" sz="1100">
                          <a:solidFill>
                            <a:srgbClr val="FF0000"/>
                          </a:solidFill>
                        </a:rPr>
                        <a:t>(example- please remove)</a:t>
                      </a:r>
                      <a:endParaRPr b="1" i="1" sz="1100">
                        <a:solidFill>
                          <a:srgbClr val="FF0000"/>
                        </a:solidFill>
                      </a:endParaRPr>
                    </a:p>
                    <a:p>
                      <a:pPr indent="0" lvl="0" marL="0" marR="0" rtl="0" algn="ctr">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alibri"/>
                          <a:ea typeface="Calibri"/>
                          <a:cs typeface="Calibri"/>
                          <a:sym typeface="Calibri"/>
                        </a:rPr>
                        <a:t>Implementation</a:t>
                      </a:r>
                      <a:r>
                        <a:rPr b="1" i="1" lang="en-US" sz="1100">
                          <a:solidFill>
                            <a:srgbClr val="FF0000"/>
                          </a:solidFill>
                          <a:latin typeface="Calibri"/>
                          <a:ea typeface="Calibri"/>
                          <a:cs typeface="Calibri"/>
                          <a:sym typeface="Calibri"/>
                        </a:rPr>
                        <a:t> of guided reading (Writers Workshop training for all staff)</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latin typeface="Calibri"/>
                          <a:ea typeface="Calibri"/>
                          <a:cs typeface="Calibri"/>
                          <a:sym typeface="Calibri"/>
                        </a:rPr>
                        <a:t>Purchase an additional Teacher</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lnSpc>
                          <a:spcPct val="100000"/>
                        </a:lnSpc>
                        <a:spcBef>
                          <a:spcPts val="0"/>
                        </a:spcBef>
                        <a:spcAft>
                          <a:spcPts val="0"/>
                        </a:spcAft>
                        <a:buClr>
                          <a:schemeClr val="dk1"/>
                        </a:buClr>
                        <a:buSzPts val="1100"/>
                        <a:buFont typeface="Calibri"/>
                        <a:buNone/>
                      </a:pPr>
                      <a:r>
                        <a:t/>
                      </a:r>
                      <a:endParaRPr b="1" i="1" sz="110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i="1" lang="en-US" sz="1100">
                          <a:solidFill>
                            <a:srgbClr val="FF0000"/>
                          </a:solidFill>
                          <a:latin typeface="Calibri"/>
                          <a:ea typeface="Calibri"/>
                          <a:cs typeface="Calibri"/>
                          <a:sym typeface="Calibri"/>
                        </a:rPr>
                        <a:t>$84, 134</a:t>
                      </a:r>
                      <a:endParaRPr/>
                    </a:p>
                    <a:p>
                      <a:pPr indent="0" lvl="0" marL="0" marR="0" rtl="0" algn="l">
                        <a:lnSpc>
                          <a:spcPct val="100000"/>
                        </a:lnSpc>
                        <a:spcBef>
                          <a:spcPts val="0"/>
                        </a:spcBef>
                        <a:spcAft>
                          <a:spcPts val="0"/>
                        </a:spcAft>
                        <a:buClr>
                          <a:srgbClr val="FF0000"/>
                        </a:buClr>
                        <a:buSzPts val="1100"/>
                        <a:buFont typeface="Calibri"/>
                        <a:buNone/>
                      </a:pPr>
                      <a:r>
                        <a:rPr b="1" i="1" lang="en-US" sz="1100">
                          <a:solidFill>
                            <a:srgbClr val="FF0000"/>
                          </a:solidFill>
                        </a:rPr>
                        <a:t>(example- please remove)</a:t>
                      </a:r>
                      <a:endParaRPr b="1" i="1" sz="1100">
                        <a:solidFill>
                          <a:srgbClr val="FF0000"/>
                        </a:solidFill>
                      </a:endParaRPr>
                    </a:p>
                    <a:p>
                      <a:pPr indent="0" lvl="0" marL="0" marR="0" rtl="0" algn="l">
                        <a:spcBef>
                          <a:spcPts val="0"/>
                        </a:spcBef>
                        <a:spcAft>
                          <a:spcPts val="0"/>
                        </a:spcAft>
                        <a:buNone/>
                      </a:pPr>
                      <a:r>
                        <a:t/>
                      </a:r>
                      <a:endParaRPr b="1" i="1" sz="1100">
                        <a:solidFill>
                          <a:srgbClr val="FF0000"/>
                        </a:solidFill>
                        <a:latin typeface="Calibri"/>
                        <a:ea typeface="Calibri"/>
                        <a:cs typeface="Calibri"/>
                        <a:sym typeface="Calibri"/>
                      </a:endParaRPr>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3212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65" name="Google Shape;66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0" name="Shape 670"/>
        <p:cNvGrpSpPr/>
        <p:nvPr/>
      </p:nvGrpSpPr>
      <p:grpSpPr>
        <a:xfrm>
          <a:off x="0" y="0"/>
          <a:ext cx="0" cy="0"/>
          <a:chOff x="0" y="0"/>
          <a:chExt cx="0" cy="0"/>
        </a:xfrm>
      </p:grpSpPr>
      <p:sp>
        <p:nvSpPr>
          <p:cNvPr id="671" name="Google Shape;671;p27"/>
          <p:cNvSpPr txBox="1"/>
          <p:nvPr>
            <p:ph idx="1" type="subTitle"/>
          </p:nvPr>
        </p:nvSpPr>
        <p:spPr>
          <a:xfrm>
            <a:off x="801858" y="1044528"/>
            <a:ext cx="8342142" cy="567215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000"/>
              <a:buAutoNum type="arabicPeriod"/>
            </a:pPr>
            <a:r>
              <a:rPr lang="en-US" sz="2000">
                <a:solidFill>
                  <a:srgbClr val="000000"/>
                </a:solidFill>
                <a:latin typeface="Calibri"/>
                <a:ea typeface="Calibri"/>
                <a:cs typeface="Calibri"/>
                <a:sym typeface="Calibri"/>
              </a:rPr>
              <a:t>Are our school’s priorities (from your strategic plan) reflected in this budget?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new positions and/or resources included in the budget to address our major priorities?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What tradeoffs are being made in order to support these priorities? </a:t>
            </a:r>
            <a:endParaRPr/>
          </a:p>
          <a:p>
            <a:pPr indent="0" lvl="0" marL="0" rtl="0" algn="l">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2000"/>
              <a:buNone/>
            </a:pPr>
            <a:r>
              <a:rPr lang="en-US" sz="2000">
                <a:solidFill>
                  <a:srgbClr val="000000"/>
                </a:solidFill>
                <a:latin typeface="Calibri"/>
                <a:ea typeface="Calibri"/>
                <a:cs typeface="Calibri"/>
                <a:sym typeface="Calibri"/>
              </a:rPr>
              <a:t>2. How are district and cluster priorities reflected in our budget?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Cluster priorities- what staff, materials, etc. are dedicated to supporting our cluster’s priorities?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Signature programs- what staff, materials, etc. are dedicated to supporting our signature program? </a:t>
            </a:r>
            <a:endParaRPr/>
          </a:p>
          <a:p>
            <a:pPr indent="-342900" lvl="1" marL="800100" rtl="0" algn="l">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there positions our school will share with another school, i.e. nurse, counselor?</a:t>
            </a:r>
            <a:endParaRPr/>
          </a:p>
          <a:p>
            <a:pPr indent="0" lvl="0" marL="0" rtl="0" algn="l">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spcBef>
                <a:spcPts val="400"/>
              </a:spcBef>
              <a:spcAft>
                <a:spcPts val="0"/>
              </a:spcAft>
              <a:buClr>
                <a:srgbClr val="888888"/>
              </a:buClr>
              <a:buSzPts val="2000"/>
              <a:buNone/>
            </a:pPr>
            <a:r>
              <a:t/>
            </a:r>
            <a:endParaRPr sz="2000">
              <a:solidFill>
                <a:schemeClr val="dk1"/>
              </a:solidFill>
            </a:endParaRPr>
          </a:p>
        </p:txBody>
      </p:sp>
      <p:sp>
        <p:nvSpPr>
          <p:cNvPr id="672" name="Google Shape;672;p27"/>
          <p:cNvSpPr txBox="1"/>
          <p:nvPr>
            <p:ph type="ctrTitle"/>
          </p:nvPr>
        </p:nvSpPr>
        <p:spPr>
          <a:xfrm>
            <a:off x="685800" y="169555"/>
            <a:ext cx="7772400"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Questions for the GO Team to Consider</a:t>
            </a:r>
            <a:endParaRPr b="1" sz="2700">
              <a:solidFill>
                <a:srgbClr val="000000"/>
              </a:solidFill>
              <a:latin typeface="Century Schoolbook"/>
              <a:ea typeface="Century Schoolbook"/>
              <a:cs typeface="Century Schoolbook"/>
              <a:sym typeface="Century Schoolbook"/>
            </a:endParaRPr>
          </a:p>
        </p:txBody>
      </p:sp>
      <p:sp>
        <p:nvSpPr>
          <p:cNvPr id="673" name="Google Shape;67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
          <p:cNvSpPr/>
          <p:nvPr/>
        </p:nvSpPr>
        <p:spPr>
          <a:xfrm>
            <a:off x="2085103" y="1433033"/>
            <a:ext cx="5591169" cy="914400"/>
          </a:xfrm>
          <a:prstGeom prst="rect">
            <a:avLst/>
          </a:prstGeom>
          <a:solidFill>
            <a:srgbClr val="0083A9"/>
          </a:solidFill>
          <a:ln cap="flat" cmpd="sng" w="12700">
            <a:solidFill>
              <a:srgbClr val="0083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Overlock"/>
                <a:ea typeface="Overlock"/>
                <a:cs typeface="Overlock"/>
                <a:sym typeface="Overlock"/>
              </a:rPr>
              <a:t>YOUR SCHOOL STRATEGIC PLAN…</a:t>
            </a:r>
            <a:endParaRPr/>
          </a:p>
        </p:txBody>
      </p:sp>
      <p:sp>
        <p:nvSpPr>
          <p:cNvPr id="434" name="Google Shape;434;p3"/>
          <p:cNvSpPr txBox="1"/>
          <p:nvPr>
            <p:ph type="title"/>
          </p:nvPr>
        </p:nvSpPr>
        <p:spPr>
          <a:xfrm>
            <a:off x="717452" y="248713"/>
            <a:ext cx="8426547" cy="62507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entury Schoolbook"/>
              <a:buNone/>
            </a:pPr>
            <a:r>
              <a:rPr b="1" lang="en-US"/>
              <a:t>GO Team Budget Development Process</a:t>
            </a:r>
            <a:endParaRPr/>
          </a:p>
        </p:txBody>
      </p:sp>
      <p:sp>
        <p:nvSpPr>
          <p:cNvPr id="435" name="Google Shape;435;p3"/>
          <p:cNvSpPr txBox="1"/>
          <p:nvPr>
            <p:ph idx="12" type="sldNum"/>
          </p:nvPr>
        </p:nvSpPr>
        <p:spPr>
          <a:xfrm>
            <a:off x="7806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436" name="Google Shape;436;p3"/>
          <p:cNvSpPr txBox="1"/>
          <p:nvPr/>
        </p:nvSpPr>
        <p:spPr>
          <a:xfrm>
            <a:off x="2085102" y="1694536"/>
            <a:ext cx="559117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lt1"/>
                </a:solidFill>
                <a:latin typeface="Corbel"/>
                <a:ea typeface="Corbel"/>
                <a:cs typeface="Corbel"/>
                <a:sym typeface="Corbel"/>
              </a:rPr>
              <a:t>is your roadmap and your role. It is your direction, your priorities, your vision, your present, your future. </a:t>
            </a:r>
            <a:endParaRPr/>
          </a:p>
        </p:txBody>
      </p:sp>
      <p:grpSp>
        <p:nvGrpSpPr>
          <p:cNvPr id="437" name="Google Shape;437;p3"/>
          <p:cNvGrpSpPr/>
          <p:nvPr/>
        </p:nvGrpSpPr>
        <p:grpSpPr>
          <a:xfrm>
            <a:off x="-3523169" y="1587015"/>
            <a:ext cx="11397015" cy="5910478"/>
            <a:chOff x="-4962761" y="-760418"/>
            <a:chExt cx="11397015" cy="5910478"/>
          </a:xfrm>
        </p:grpSpPr>
        <p:sp>
          <p:nvSpPr>
            <p:cNvPr id="438" name="Google Shape;438;p3"/>
            <p:cNvSpPr/>
            <p:nvPr/>
          </p:nvSpPr>
          <p:spPr>
            <a:xfrm>
              <a:off x="-4962761" y="-760418"/>
              <a:ext cx="5910478" cy="5910478"/>
            </a:xfrm>
            <a:prstGeom prst="blockArc">
              <a:avLst>
                <a:gd fmla="val 18900000" name="adj1"/>
                <a:gd fmla="val 2700000" name="adj2"/>
                <a:gd fmla="val 365" name="adj3"/>
              </a:avLst>
            </a:prstGeom>
            <a:noFill/>
            <a:ln cap="flat" cmpd="sng" w="12700">
              <a:solidFill>
                <a:srgbClr val="327C9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txBox="1"/>
            <p:nvPr/>
          </p:nvSpPr>
          <p:spPr>
            <a:xfrm>
              <a:off x="496276" y="337475"/>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441" name="Google Shape;441;p3"/>
            <p:cNvSpPr/>
            <p:nvPr/>
          </p:nvSpPr>
          <p:spPr>
            <a:xfrm>
              <a:off x="108307" y="266028"/>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txBox="1"/>
            <p:nvPr/>
          </p:nvSpPr>
          <p:spPr>
            <a:xfrm>
              <a:off x="883443" y="1350605"/>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444" name="Google Shape;444;p3"/>
            <p:cNvSpPr/>
            <p:nvPr/>
          </p:nvSpPr>
          <p:spPr>
            <a:xfrm>
              <a:off x="461379" y="1266192"/>
              <a:ext cx="844128" cy="844128"/>
            </a:xfrm>
            <a:prstGeom prst="ellipse">
              <a:avLst/>
            </a:prstGeom>
            <a:blipFill rotWithShape="1">
              <a:blip r:embed="rId4">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txBox="1"/>
            <p:nvPr/>
          </p:nvSpPr>
          <p:spPr>
            <a:xfrm>
              <a:off x="883443" y="2363734"/>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p:txBody>
        </p:sp>
        <p:sp>
          <p:nvSpPr>
            <p:cNvPr id="447" name="Google Shape;447;p3"/>
            <p:cNvSpPr/>
            <p:nvPr/>
          </p:nvSpPr>
          <p:spPr>
            <a:xfrm>
              <a:off x="461379" y="2279321"/>
              <a:ext cx="844128" cy="844128"/>
            </a:xfrm>
            <a:prstGeom prst="ellipse">
              <a:avLst/>
            </a:prstGeom>
            <a:blipFill rotWithShape="1">
              <a:blip r:embed="rId5">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txBox="1"/>
            <p:nvPr/>
          </p:nvSpPr>
          <p:spPr>
            <a:xfrm>
              <a:off x="496276" y="3376863"/>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450" name="Google Shape;450;p3"/>
            <p:cNvSpPr/>
            <p:nvPr/>
          </p:nvSpPr>
          <p:spPr>
            <a:xfrm>
              <a:off x="0" y="3235759"/>
              <a:ext cx="844128" cy="844128"/>
            </a:xfrm>
            <a:prstGeom prst="ellipse">
              <a:avLst/>
            </a:prstGeom>
            <a:blipFill rotWithShape="1">
              <a:blip r:embed="rId6">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51" name="Google Shape;451;p3"/>
          <p:cNvPicPr preferRelativeResize="0"/>
          <p:nvPr/>
        </p:nvPicPr>
        <p:blipFill rotWithShape="1">
          <a:blip r:embed="rId7">
            <a:alphaModFix/>
          </a:blip>
          <a:srcRect b="0" l="0" r="0" t="0"/>
          <a:stretch/>
        </p:blipFill>
        <p:spPr>
          <a:xfrm>
            <a:off x="7270698" y="5674044"/>
            <a:ext cx="574385" cy="822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
          <p:cNvSpPr txBox="1"/>
          <p:nvPr>
            <p:ph type="title"/>
          </p:nvPr>
        </p:nvSpPr>
        <p:spPr>
          <a:xfrm>
            <a:off x="661182" y="195833"/>
            <a:ext cx="8482818" cy="7328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entury Schoolbook"/>
              <a:buNone/>
            </a:pPr>
            <a:r>
              <a:rPr b="1" lang="en-US" sz="3600"/>
              <a:t>FY23 Budget Development Process</a:t>
            </a:r>
            <a:endParaRPr/>
          </a:p>
        </p:txBody>
      </p:sp>
      <p:sp>
        <p:nvSpPr>
          <p:cNvPr id="458" name="Google Shape;458;p4"/>
          <p:cNvSpPr txBox="1"/>
          <p:nvPr>
            <p:ph idx="1" type="body"/>
          </p:nvPr>
        </p:nvSpPr>
        <p:spPr>
          <a:xfrm>
            <a:off x="774068" y="1082999"/>
            <a:ext cx="3887846" cy="557784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2000"/>
              </a:lnSpc>
              <a:spcBef>
                <a:spcPts val="0"/>
              </a:spcBef>
              <a:spcAft>
                <a:spcPts val="0"/>
              </a:spcAft>
              <a:buClr>
                <a:srgbClr val="262626"/>
              </a:buClr>
              <a:buSzPct val="100000"/>
              <a:buNone/>
            </a:pPr>
            <a:r>
              <a:rPr lang="en-US">
                <a:latin typeface="Calibri"/>
                <a:ea typeface="Calibri"/>
                <a:cs typeface="Calibri"/>
                <a:sym typeface="Calibri"/>
              </a:rPr>
              <a:t>Principal’s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Design the budget and propose operational changes that can raise student achievement</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Flesh out strategies, implement and manage them at the school level </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day-to-day operations</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Serve as the expert on the school</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Hire quality instructional and support personnel</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rPr lang="en-US">
                <a:latin typeface="Calibri"/>
                <a:ea typeface="Calibri"/>
                <a:cs typeface="Calibri"/>
                <a:sym typeface="Calibri"/>
              </a:rPr>
              <a:t>The GO Team’s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big picture (positions and resources, not people)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Ensure that the budget is aligned to the school’s mission and vision and that resources are allocated to support key strategic priorities</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p:txBody>
      </p:sp>
      <p:sp>
        <p:nvSpPr>
          <p:cNvPr id="459" name="Google Shape;459;p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0" name="Google Shape;460;p4"/>
          <p:cNvPicPr preferRelativeResize="0"/>
          <p:nvPr/>
        </p:nvPicPr>
        <p:blipFill rotWithShape="1">
          <a:blip r:embed="rId3">
            <a:alphaModFix/>
          </a:blip>
          <a:srcRect b="0" l="0" r="46897" t="3534"/>
          <a:stretch/>
        </p:blipFill>
        <p:spPr>
          <a:xfrm>
            <a:off x="5256154" y="1280159"/>
            <a:ext cx="3887846" cy="5380679"/>
          </a:xfrm>
          <a:prstGeom prst="rect">
            <a:avLst/>
          </a:prstGeom>
          <a:noFill/>
          <a:ln>
            <a:noFill/>
          </a:ln>
        </p:spPr>
      </p:pic>
      <p:sp>
        <p:nvSpPr>
          <p:cNvPr id="461" name="Google Shape;461;p4"/>
          <p:cNvSpPr/>
          <p:nvPr/>
        </p:nvSpPr>
        <p:spPr>
          <a:xfrm rot="2126405">
            <a:off x="8073336" y="1154037"/>
            <a:ext cx="744346" cy="1562707"/>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62" name="Google Shape;462;p4"/>
          <p:cNvSpPr/>
          <p:nvPr/>
        </p:nvSpPr>
        <p:spPr>
          <a:xfrm rot="-2248755">
            <a:off x="6232774" y="1102591"/>
            <a:ext cx="786776" cy="1612226"/>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orbel"/>
              <a:ea typeface="Corbel"/>
              <a:cs typeface="Corbel"/>
              <a:sym typeface="Corbel"/>
            </a:endParaRPr>
          </a:p>
        </p:txBody>
      </p:sp>
      <p:pic>
        <p:nvPicPr>
          <p:cNvPr id="469" name="Google Shape;469;p5"/>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70" name="Google Shape;470;p5"/>
          <p:cNvSpPr txBox="1"/>
          <p:nvPr/>
        </p:nvSpPr>
        <p:spPr>
          <a:xfrm>
            <a:off x="503615" y="92450"/>
            <a:ext cx="87100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u="none" cap="none" strike="noStrike">
                <a:solidFill>
                  <a:schemeClr val="dk1"/>
                </a:solidFill>
                <a:latin typeface="Century Schoolbook"/>
                <a:ea typeface="Century Schoolbook"/>
                <a:cs typeface="Century Schoolbook"/>
                <a:sym typeface="Century Schoolbook"/>
              </a:rPr>
              <a:t>Barack &amp; Michelle Obama Academy Strategic Plan </a:t>
            </a:r>
            <a:endParaRPr/>
          </a:p>
        </p:txBody>
      </p:sp>
      <p:sp>
        <p:nvSpPr>
          <p:cNvPr id="471" name="Google Shape;471;p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72" name="Google Shape;472;p5"/>
          <p:cNvPicPr preferRelativeResize="0"/>
          <p:nvPr/>
        </p:nvPicPr>
        <p:blipFill>
          <a:blip r:embed="rId4">
            <a:alphaModFix/>
          </a:blip>
          <a:stretch>
            <a:fillRect/>
          </a:stretch>
        </p:blipFill>
        <p:spPr>
          <a:xfrm>
            <a:off x="1277488" y="1023333"/>
            <a:ext cx="7286625" cy="549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479" name="Google Shape;479;p6"/>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80" name="Google Shape;480;p6"/>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dk1"/>
                </a:solidFill>
                <a:latin typeface="Century Schoolbook"/>
                <a:ea typeface="Century Schoolbook"/>
                <a:cs typeface="Century Schoolbook"/>
                <a:sym typeface="Century Schoolbook"/>
              </a:rPr>
              <a:t>FY23 Priorities &amp; SMART Goals</a:t>
            </a:r>
            <a:endParaRPr/>
          </a:p>
        </p:txBody>
      </p:sp>
      <p:sp>
        <p:nvSpPr>
          <p:cNvPr id="481" name="Google Shape;481;p6"/>
          <p:cNvSpPr txBox="1"/>
          <p:nvPr/>
        </p:nvSpPr>
        <p:spPr>
          <a:xfrm>
            <a:off x="717725" y="1004719"/>
            <a:ext cx="84262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orbel"/>
                <a:ea typeface="Corbel"/>
                <a:cs typeface="Corbel"/>
                <a:sym typeface="Corbel"/>
              </a:rPr>
              <a:t>(From your Strategic Plan, insert your Top 2 Priorities &amp; SMART Goals for FY23 here)</a:t>
            </a:r>
            <a:endParaRPr/>
          </a:p>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482" name="Google Shape;482;p6"/>
          <p:cNvSpPr/>
          <p:nvPr/>
        </p:nvSpPr>
        <p:spPr>
          <a:xfrm>
            <a:off x="1958336" y="1393611"/>
            <a:ext cx="100380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School Priorities</a:t>
            </a:r>
            <a:endParaRPr/>
          </a:p>
        </p:txBody>
      </p:sp>
      <p:sp>
        <p:nvSpPr>
          <p:cNvPr id="483" name="Google Shape;483;p6"/>
          <p:cNvSpPr txBox="1"/>
          <p:nvPr/>
        </p:nvSpPr>
        <p:spPr>
          <a:xfrm>
            <a:off x="5581415" y="1399234"/>
            <a:ext cx="1175054"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SMART Goals</a:t>
            </a:r>
            <a:endParaRPr/>
          </a:p>
        </p:txBody>
      </p:sp>
      <p:sp>
        <p:nvSpPr>
          <p:cNvPr id="484" name="Google Shape;484;p6"/>
          <p:cNvSpPr/>
          <p:nvPr/>
        </p:nvSpPr>
        <p:spPr>
          <a:xfrm>
            <a:off x="4571999" y="1617843"/>
            <a:ext cx="4066500" cy="2351700"/>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24000"/>
              </a:lnSpc>
              <a:spcBef>
                <a:spcPts val="0"/>
              </a:spcBef>
              <a:spcAft>
                <a:spcPts val="0"/>
              </a:spcAft>
              <a:buSzPts val="1100"/>
              <a:buNone/>
            </a:pPr>
            <a:r>
              <a:rPr lang="en-US" sz="900">
                <a:solidFill>
                  <a:schemeClr val="dk1"/>
                </a:solidFill>
                <a:latin typeface="Calibri"/>
                <a:ea typeface="Calibri"/>
                <a:cs typeface="Calibri"/>
                <a:sym typeface="Calibri"/>
              </a:rPr>
              <a:t>The percentage of students in grades 3-5 scoring proficient or above in reading/ELA will increase from 26% to 29% on the Georgia Milestones Assessment in June 2022.</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SzPts val="1100"/>
              <a:buNone/>
            </a:pPr>
            <a:r>
              <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SzPts val="1100"/>
              <a:buNone/>
            </a:pPr>
            <a:r>
              <a:rPr lang="en-US" sz="900">
                <a:solidFill>
                  <a:schemeClr val="dk1"/>
                </a:solidFill>
                <a:latin typeface="Calibri"/>
                <a:ea typeface="Calibri"/>
                <a:cs typeface="Calibri"/>
                <a:sym typeface="Calibri"/>
              </a:rPr>
              <a:t>The percentage of students in grades 3-5 scoring proficient or above in math will increase from 20% to 23% on the Georgia Milestones Assessment in June 2022.</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SzPts val="1100"/>
              <a:buNone/>
            </a:pPr>
            <a:r>
              <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(Note that goals will be adjusted once Milestones data is received for the 21-22 school year.)</a:t>
            </a:r>
            <a:endParaRPr sz="900">
              <a:solidFill>
                <a:schemeClr val="dk1"/>
              </a:solidFill>
              <a:latin typeface="Calibri"/>
              <a:ea typeface="Calibri"/>
              <a:cs typeface="Calibri"/>
              <a:sym typeface="Calibri"/>
            </a:endParaRPr>
          </a:p>
        </p:txBody>
      </p:sp>
      <p:sp>
        <p:nvSpPr>
          <p:cNvPr id="485" name="Google Shape;485;p6"/>
          <p:cNvSpPr/>
          <p:nvPr/>
        </p:nvSpPr>
        <p:spPr>
          <a:xfrm>
            <a:off x="932323" y="1628930"/>
            <a:ext cx="3133200" cy="235170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600"/>
              </a:spcBef>
              <a:spcAft>
                <a:spcPts val="0"/>
              </a:spcAft>
              <a:buClr>
                <a:schemeClr val="dk1"/>
              </a:buClr>
              <a:buFont typeface="Arial"/>
              <a:buNone/>
            </a:pPr>
            <a:r>
              <a:rPr b="1" lang="en-US" sz="1000">
                <a:solidFill>
                  <a:schemeClr val="dk1"/>
                </a:solidFill>
                <a:latin typeface="Calibri"/>
                <a:ea typeface="Calibri"/>
                <a:cs typeface="Calibri"/>
                <a:sym typeface="Calibri"/>
              </a:rPr>
              <a:t>Improve student mastery of core content knowledge in literacy and mathematics.</a:t>
            </a:r>
            <a:endParaRPr/>
          </a:p>
        </p:txBody>
      </p:sp>
      <p:sp>
        <p:nvSpPr>
          <p:cNvPr id="486" name="Google Shape;486;p6"/>
          <p:cNvSpPr/>
          <p:nvPr/>
        </p:nvSpPr>
        <p:spPr>
          <a:xfrm>
            <a:off x="4571999" y="4289567"/>
            <a:ext cx="4066392" cy="1930257"/>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a:p>
        </p:txBody>
      </p:sp>
      <p:sp>
        <p:nvSpPr>
          <p:cNvPr id="487" name="Google Shape;487;p6"/>
          <p:cNvSpPr/>
          <p:nvPr/>
        </p:nvSpPr>
        <p:spPr>
          <a:xfrm>
            <a:off x="978553" y="4300654"/>
            <a:ext cx="3087085" cy="191917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600"/>
              </a:spcBef>
              <a:spcAft>
                <a:spcPts val="0"/>
              </a:spcAft>
              <a:buClr>
                <a:schemeClr val="dk1"/>
              </a:buClr>
              <a:buFont typeface="Arial"/>
              <a:buNone/>
            </a:pPr>
            <a:r>
              <a:rPr b="1" lang="en-US" sz="1000">
                <a:solidFill>
                  <a:schemeClr val="dk1"/>
                </a:solidFill>
                <a:latin typeface="Calibri"/>
                <a:ea typeface="Calibri"/>
                <a:cs typeface="Calibri"/>
                <a:sym typeface="Calibri"/>
              </a:rPr>
              <a:t>Prepare all students to have a global mindset inclusive of the learning profiles, learner attributes, and self-inquiry.</a:t>
            </a:r>
            <a:endParaRPr>
              <a:solidFill>
                <a:schemeClr val="dk1"/>
              </a:solidFill>
            </a:endParaRPr>
          </a:p>
          <a:p>
            <a:pPr indent="0" lvl="0" marL="0" rtl="0" algn="l">
              <a:spcBef>
                <a:spcPts val="600"/>
              </a:spcBef>
              <a:spcAft>
                <a:spcPts val="0"/>
              </a:spcAft>
              <a:buClr>
                <a:schemeClr val="dk1"/>
              </a:buClr>
              <a:buSzPts val="1000"/>
              <a:buFont typeface="Arial"/>
              <a:buNone/>
            </a:pPr>
            <a:r>
              <a:rPr b="1" lang="en-US" sz="1000">
                <a:solidFill>
                  <a:schemeClr val="dk1"/>
                </a:solidFill>
                <a:latin typeface="Calibri"/>
                <a:ea typeface="Calibri"/>
                <a:cs typeface="Calibri"/>
                <a:sym typeface="Calibri"/>
              </a:rPr>
              <a:t> </a:t>
            </a:r>
            <a:endParaRPr/>
          </a:p>
        </p:txBody>
      </p:sp>
      <p:sp>
        <p:nvSpPr>
          <p:cNvPr id="488" name="Google Shape;488;p6"/>
          <p:cNvSpPr/>
          <p:nvPr/>
        </p:nvSpPr>
        <p:spPr>
          <a:xfrm>
            <a:off x="4212882" y="263202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89" name="Google Shape;489;p6"/>
          <p:cNvSpPr/>
          <p:nvPr/>
        </p:nvSpPr>
        <p:spPr>
          <a:xfrm>
            <a:off x="4162707" y="524287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90" name="Google Shape;490;p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5" name="Shape 495"/>
        <p:cNvGrpSpPr/>
        <p:nvPr/>
      </p:nvGrpSpPr>
      <p:grpSpPr>
        <a:xfrm>
          <a:off x="0" y="0"/>
          <a:ext cx="0" cy="0"/>
          <a:chOff x="0" y="0"/>
          <a:chExt cx="0" cy="0"/>
        </a:xfrm>
      </p:grpSpPr>
      <p:sp>
        <p:nvSpPr>
          <p:cNvPr id="496" name="Google Shape;496;p7"/>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497" name="Google Shape;497;p7"/>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98" name="Google Shape;498;p7"/>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dk1"/>
                </a:solidFill>
                <a:latin typeface="Century Schoolbook"/>
                <a:ea typeface="Century Schoolbook"/>
                <a:cs typeface="Century Schoolbook"/>
                <a:sym typeface="Century Schoolbook"/>
              </a:rPr>
              <a:t>FY23 Budget Parameters</a:t>
            </a:r>
            <a:endParaRPr/>
          </a:p>
        </p:txBody>
      </p:sp>
      <p:graphicFrame>
        <p:nvGraphicFramePr>
          <p:cNvPr id="499" name="Google Shape;499;p7"/>
          <p:cNvGraphicFramePr/>
          <p:nvPr/>
        </p:nvGraphicFramePr>
        <p:xfrm>
          <a:off x="994298" y="1057247"/>
          <a:ext cx="3000000" cy="3000000"/>
        </p:xfrm>
        <a:graphic>
          <a:graphicData uri="http://schemas.openxmlformats.org/drawingml/2006/table">
            <a:tbl>
              <a:tblPr bandRow="1" firstRow="1">
                <a:noFill/>
                <a:tableStyleId>{8C469F13-26F2-4020-9856-006010E6DBB0}</a:tableStyleId>
              </a:tblPr>
              <a:tblGrid>
                <a:gridCol w="3588325"/>
                <a:gridCol w="4135250"/>
              </a:tblGrid>
              <a:tr h="825625">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FY23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2000" u="none" cap="none" strike="noStrike">
                        <a:latin typeface="Arial"/>
                        <a:ea typeface="Arial"/>
                        <a:cs typeface="Arial"/>
                        <a:sym typeface="Arial"/>
                      </a:endParaRPr>
                    </a:p>
                    <a:p>
                      <a:pPr indent="0" lvl="0" marL="0" marR="0" rtl="0" algn="ctr">
                        <a:spcBef>
                          <a:spcPts val="0"/>
                        </a:spcBef>
                        <a:spcAft>
                          <a:spcPts val="0"/>
                        </a:spcAft>
                        <a:buNone/>
                      </a:pPr>
                      <a:r>
                        <a:rPr lang="en-US" sz="2000" u="none" cap="none" strike="noStrike">
                          <a:latin typeface="Arial"/>
                          <a:ea typeface="Arial"/>
                          <a:cs typeface="Arial"/>
                          <a:sym typeface="Arial"/>
                        </a:rPr>
                        <a:t>Rationale</a:t>
                      </a:r>
                      <a:endParaRPr/>
                    </a:p>
                  </a:txBody>
                  <a:tcPr marT="45725" marB="45725" marR="91450" marL="91450"/>
                </a:tc>
              </a:tr>
              <a:tr h="825625">
                <a:tc>
                  <a:txBody>
                    <a:bodyPr/>
                    <a:lstStyle/>
                    <a:p>
                      <a:pPr indent="0" lvl="0" marL="0" marR="0" rtl="0" algn="ctr">
                        <a:lnSpc>
                          <a:spcPct val="107000"/>
                        </a:lnSpc>
                        <a:spcBef>
                          <a:spcPts val="0"/>
                        </a:spcBef>
                        <a:spcAft>
                          <a:spcPts val="0"/>
                        </a:spcAft>
                        <a:buNone/>
                      </a:pPr>
                      <a:r>
                        <a:rPr b="1" lang="en-US" sz="2000" u="none" cap="none" strike="noStrike">
                          <a:solidFill>
                            <a:srgbClr val="000000"/>
                          </a:solidFill>
                        </a:rPr>
                        <a:t>Cultivate a literate community in which students read and write with clarity and fluency across the curriculum</a:t>
                      </a:r>
                      <a:endParaRPr sz="2000" u="none" cap="none" strike="noStrike">
                        <a:solidFill>
                          <a:srgbClr val="FFFFFF"/>
                        </a:solidFill>
                      </a:endParaRPr>
                    </a:p>
                  </a:txBody>
                  <a:tcPr marT="45725" marB="45725" marR="91450" marL="91450"/>
                </a:tc>
                <a:tc>
                  <a:txBody>
                    <a:bodyPr/>
                    <a:lstStyle/>
                    <a:p>
                      <a:pPr indent="0" lvl="0" marL="0" marR="0" rtl="0" algn="ctr">
                        <a:spcBef>
                          <a:spcPts val="0"/>
                        </a:spcBef>
                        <a:spcAft>
                          <a:spcPts val="0"/>
                        </a:spcAft>
                        <a:buNone/>
                      </a:pPr>
                      <a:r>
                        <a:rPr lang="en-US" sz="2000" u="none" cap="none" strike="noStrike"/>
                        <a:t>Students are showing success in Literacy as evidenced by increased Lexile scores, assessment data, and daily classwork in English Language Arts classes but all other core content areas are not showing evidence of success especially in students showing evidence of knowledge of standards in written explanations</a:t>
                      </a:r>
                      <a:endParaRPr sz="2000" u="none" cap="none" strike="noStrike"/>
                    </a:p>
                  </a:txBody>
                  <a:tcPr marT="45725" marB="45725" marR="91450" marL="91450"/>
                </a:tc>
              </a:tr>
              <a:tr h="825625">
                <a:tc>
                  <a:txBody>
                    <a:bodyPr/>
                    <a:lstStyle/>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t/>
                      </a:r>
                      <a:endParaRPr sz="2000" u="none" cap="none" strike="noStrike"/>
                    </a:p>
                  </a:txBody>
                  <a:tcPr marT="45725" marB="45725" marR="91450" marL="91450"/>
                </a:tc>
              </a:tr>
            </a:tbl>
          </a:graphicData>
        </a:graphic>
      </p:graphicFrame>
      <p:sp>
        <p:nvSpPr>
          <p:cNvPr id="500" name="Google Shape;500;p7"/>
          <p:cNvSpPr txBox="1"/>
          <p:nvPr/>
        </p:nvSpPr>
        <p:spPr>
          <a:xfrm rot="-1509551">
            <a:off x="3097110" y="2476501"/>
            <a:ext cx="3130931"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3CFBA"/>
                </a:solidFill>
                <a:latin typeface="Corbel"/>
                <a:ea typeface="Corbel"/>
                <a:cs typeface="Corbel"/>
                <a:sym typeface="Corbel"/>
              </a:rPr>
              <a:t>Example</a:t>
            </a:r>
            <a:endParaRPr/>
          </a:p>
        </p:txBody>
      </p:sp>
      <p:sp>
        <p:nvSpPr>
          <p:cNvPr id="501" name="Google Shape;501;p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orbel"/>
              <a:ea typeface="Corbel"/>
              <a:cs typeface="Corbel"/>
              <a:sym typeface="Corbel"/>
            </a:endParaRPr>
          </a:p>
        </p:txBody>
      </p:sp>
      <p:pic>
        <p:nvPicPr>
          <p:cNvPr id="508" name="Google Shape;508;p8"/>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509" name="Google Shape;509;p8"/>
          <p:cNvSpPr txBox="1"/>
          <p:nvPr/>
        </p:nvSpPr>
        <p:spPr>
          <a:xfrm>
            <a:off x="814042" y="2466748"/>
            <a:ext cx="8329958"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entury Schoolbook"/>
                <a:ea typeface="Century Schoolbook"/>
                <a:cs typeface="Century Schoolbook"/>
                <a:sym typeface="Century Schoolbook"/>
              </a:rPr>
              <a:t>Discussion of Budget Summary</a:t>
            </a:r>
            <a:endParaRPr/>
          </a:p>
          <a:p>
            <a:pPr indent="0" lvl="0" marL="0" marR="0" rtl="0" algn="ctr">
              <a:spcBef>
                <a:spcPts val="0"/>
              </a:spcBef>
              <a:spcAft>
                <a:spcPts val="0"/>
              </a:spcAft>
              <a:buNone/>
            </a:pPr>
            <a:r>
              <a:rPr b="1" lang="en-US" sz="2400">
                <a:solidFill>
                  <a:schemeClr val="dk1"/>
                </a:solidFill>
                <a:latin typeface="Century Schoolbook"/>
                <a:ea typeface="Century Schoolbook"/>
                <a:cs typeface="Century Schoolbook"/>
                <a:sym typeface="Century Schoolbook"/>
              </a:rPr>
              <a:t>(Step 4: Budget Choices)</a:t>
            </a:r>
            <a:endParaRPr/>
          </a:p>
          <a:p>
            <a:pPr indent="0" lvl="0" marL="0" marR="0" rtl="0" algn="ctr">
              <a:spcBef>
                <a:spcPts val="0"/>
              </a:spcBef>
              <a:spcAft>
                <a:spcPts val="0"/>
              </a:spcAft>
              <a:buNone/>
            </a:pPr>
            <a:r>
              <a:t/>
            </a:r>
            <a:endParaRPr b="1" sz="3200">
              <a:solidFill>
                <a:schemeClr val="dk1"/>
              </a:solidFill>
              <a:latin typeface="Century Schoolbook"/>
              <a:ea typeface="Century Schoolbook"/>
              <a:cs typeface="Century Schoolbook"/>
              <a:sym typeface="Century Schoolbook"/>
            </a:endParaRPr>
          </a:p>
        </p:txBody>
      </p:sp>
      <p:sp>
        <p:nvSpPr>
          <p:cNvPr id="510" name="Google Shape;510;p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
          <p:cNvSpPr txBox="1"/>
          <p:nvPr>
            <p:ph type="ctrTitle"/>
          </p:nvPr>
        </p:nvSpPr>
        <p:spPr>
          <a:xfrm>
            <a:off x="784274" y="26474"/>
            <a:ext cx="7772400" cy="90819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3400"/>
              <a:buFont typeface="Century Schoolbook"/>
              <a:buNone/>
            </a:pPr>
            <a:r>
              <a:rPr b="1" i="1" lang="en-US" sz="3400">
                <a:solidFill>
                  <a:srgbClr val="262626"/>
                </a:solidFill>
                <a:latin typeface="Century Schoolbook"/>
                <a:ea typeface="Century Schoolbook"/>
                <a:cs typeface="Century Schoolbook"/>
                <a:sym typeface="Century Schoolbook"/>
              </a:rPr>
              <a:t>Executive Summary</a:t>
            </a:r>
            <a:endParaRPr/>
          </a:p>
        </p:txBody>
      </p:sp>
      <p:sp>
        <p:nvSpPr>
          <p:cNvPr id="517" name="Google Shape;517;p9"/>
          <p:cNvSpPr txBox="1"/>
          <p:nvPr>
            <p:ph idx="1" type="subTitle"/>
          </p:nvPr>
        </p:nvSpPr>
        <p:spPr>
          <a:xfrm>
            <a:off x="784273" y="1354014"/>
            <a:ext cx="8134643" cy="4437185"/>
          </a:xfrm>
          <a:prstGeom prst="rect">
            <a:avLst/>
          </a:prstGeom>
          <a:noFill/>
          <a:ln>
            <a:noFill/>
          </a:ln>
        </p:spPr>
        <p:txBody>
          <a:bodyPr anchorCtr="0" anchor="t" bIns="45700" lIns="91425" spcFirstLastPara="1" rIns="91425" wrap="square" tIns="45700">
            <a:normAutofit lnSpcReduction="20000"/>
          </a:bodyPr>
          <a:lstStyle/>
          <a:p>
            <a:pPr indent="-468630" lvl="0" marL="457200" rtl="0" algn="l">
              <a:spcBef>
                <a:spcPts val="0"/>
              </a:spcBef>
              <a:spcAft>
                <a:spcPts val="0"/>
              </a:spcAft>
              <a:buClr>
                <a:schemeClr val="dk1"/>
              </a:buClr>
              <a:buSzPts val="2400"/>
              <a:buFont typeface="Arial"/>
              <a:buChar char="•"/>
            </a:pPr>
            <a:r>
              <a:rPr lang="en-US" sz="2400">
                <a:solidFill>
                  <a:schemeClr val="dk1"/>
                </a:solidFill>
              </a:rPr>
              <a:t>This budget represents an investment plan for our school’s students, employees and the community as a whole.</a:t>
            </a:r>
            <a:endParaRPr/>
          </a:p>
          <a:p>
            <a:pPr indent="-316230" lvl="0" marL="457200" rtl="0" algn="l">
              <a:spcBef>
                <a:spcPts val="444"/>
              </a:spcBef>
              <a:spcAft>
                <a:spcPts val="0"/>
              </a:spcAft>
              <a:buClr>
                <a:srgbClr val="888888"/>
              </a:buClr>
              <a:buSzPts val="2400"/>
              <a:buFont typeface="Arial"/>
              <a:buNone/>
            </a:pPr>
            <a:r>
              <a:t/>
            </a:r>
            <a:endParaRPr sz="2400">
              <a:solidFill>
                <a:schemeClr val="dk1"/>
              </a:solidFill>
            </a:endParaRPr>
          </a:p>
          <a:p>
            <a:pPr indent="-468630" lvl="0" marL="457200" rtl="0" algn="l">
              <a:spcBef>
                <a:spcPts val="444"/>
              </a:spcBef>
              <a:spcAft>
                <a:spcPts val="0"/>
              </a:spcAft>
              <a:buClr>
                <a:schemeClr val="dk1"/>
              </a:buClr>
              <a:buSzPts val="2400"/>
              <a:buFont typeface="Arial"/>
              <a:buChar char="•"/>
            </a:pPr>
            <a:r>
              <a:rPr lang="en-US" sz="2400">
                <a:solidFill>
                  <a:schemeClr val="dk1"/>
                </a:solidFill>
              </a:rPr>
              <a:t>The budget recommendations are tied directly to the school’s strategic vision and direction.</a:t>
            </a:r>
            <a:endParaRPr/>
          </a:p>
          <a:p>
            <a:pPr indent="-316230" lvl="0" marL="457200" rtl="0" algn="l">
              <a:spcBef>
                <a:spcPts val="444"/>
              </a:spcBef>
              <a:spcAft>
                <a:spcPts val="0"/>
              </a:spcAft>
              <a:buClr>
                <a:srgbClr val="888888"/>
              </a:buClr>
              <a:buSzPts val="2400"/>
              <a:buFont typeface="Arial"/>
              <a:buNone/>
            </a:pPr>
            <a:r>
              <a:t/>
            </a:r>
            <a:endParaRPr sz="2400">
              <a:solidFill>
                <a:schemeClr val="dk1"/>
              </a:solidFill>
            </a:endParaRPr>
          </a:p>
          <a:p>
            <a:pPr indent="-468630" lvl="0" marL="457200" rtl="0" algn="l">
              <a:spcBef>
                <a:spcPts val="444"/>
              </a:spcBef>
              <a:spcAft>
                <a:spcPts val="0"/>
              </a:spcAft>
              <a:buClr>
                <a:schemeClr val="dk1"/>
              </a:buClr>
              <a:buSzPts val="2400"/>
              <a:buFont typeface="Arial"/>
              <a:buChar char="•"/>
            </a:pPr>
            <a:r>
              <a:rPr lang="en-US" sz="2400">
                <a:solidFill>
                  <a:schemeClr val="dk1"/>
                </a:solidFill>
              </a:rPr>
              <a:t>The proposed budget for the general operations of the school are reflected at </a:t>
            </a:r>
            <a:r>
              <a:rPr b="1" lang="en-US" sz="2400" u="sng">
                <a:solidFill>
                  <a:schemeClr val="dk1"/>
                </a:solidFill>
              </a:rPr>
              <a:t>$4,632, </a:t>
            </a:r>
            <a:r>
              <a:rPr b="1" lang="en-US" sz="2400" u="sng">
                <a:solidFill>
                  <a:schemeClr val="dk1"/>
                </a:solidFill>
              </a:rPr>
              <a:t>9</a:t>
            </a:r>
            <a:r>
              <a:rPr b="1" lang="en-US" sz="2400" u="sng">
                <a:solidFill>
                  <a:schemeClr val="dk1"/>
                </a:solidFill>
              </a:rPr>
              <a:t>75</a:t>
            </a:r>
            <a:endParaRPr/>
          </a:p>
          <a:p>
            <a:pPr indent="-316230" lvl="0" marL="457200" rtl="0" algn="l">
              <a:spcBef>
                <a:spcPts val="444"/>
              </a:spcBef>
              <a:spcAft>
                <a:spcPts val="0"/>
              </a:spcAft>
              <a:buClr>
                <a:srgbClr val="888888"/>
              </a:buClr>
              <a:buSzPts val="2400"/>
              <a:buFont typeface="Arial"/>
              <a:buNone/>
            </a:pPr>
            <a:r>
              <a:t/>
            </a:r>
            <a:endParaRPr sz="2400">
              <a:solidFill>
                <a:schemeClr val="dk1"/>
              </a:solidFill>
            </a:endParaRPr>
          </a:p>
          <a:p>
            <a:pPr indent="-468630" lvl="0" marL="457200" rtl="0" algn="l">
              <a:spcBef>
                <a:spcPts val="444"/>
              </a:spcBef>
              <a:spcAft>
                <a:spcPts val="0"/>
              </a:spcAft>
              <a:buClr>
                <a:schemeClr val="dk1"/>
              </a:buClr>
              <a:buSzPts val="2400"/>
              <a:buFont typeface="Arial"/>
              <a:buChar char="•"/>
            </a:pPr>
            <a:r>
              <a:rPr lang="en-US" sz="2400">
                <a:solidFill>
                  <a:schemeClr val="dk1"/>
                </a:solidFill>
              </a:rPr>
              <a:t>This investment plan for FY23 accommodates a student population that is projected to be </a:t>
            </a:r>
            <a:r>
              <a:rPr b="1" lang="en-US" sz="2400" u="sng">
                <a:solidFill>
                  <a:schemeClr val="dk1"/>
                </a:solidFill>
              </a:rPr>
              <a:t>290</a:t>
            </a:r>
            <a:r>
              <a:rPr lang="en-US" sz="2400">
                <a:solidFill>
                  <a:schemeClr val="dk1"/>
                </a:solidFill>
              </a:rPr>
              <a:t> students, which is a </a:t>
            </a:r>
            <a:r>
              <a:rPr b="1" lang="en-US" sz="2400" u="sng">
                <a:solidFill>
                  <a:schemeClr val="dk1"/>
                </a:solidFill>
              </a:rPr>
              <a:t>increase</a:t>
            </a:r>
            <a:r>
              <a:rPr lang="en-US" sz="2400">
                <a:solidFill>
                  <a:schemeClr val="dk1"/>
                </a:solidFill>
              </a:rPr>
              <a:t>/decrease of </a:t>
            </a:r>
            <a:r>
              <a:rPr b="1" lang="en-US" sz="2400" u="sng">
                <a:solidFill>
                  <a:schemeClr val="dk1"/>
                </a:solidFill>
              </a:rPr>
              <a:t>5</a:t>
            </a:r>
            <a:r>
              <a:rPr lang="en-US" sz="2400">
                <a:solidFill>
                  <a:schemeClr val="dk1"/>
                </a:solidFill>
              </a:rPr>
              <a:t> students from FY22.</a:t>
            </a:r>
            <a:endParaRPr/>
          </a:p>
        </p:txBody>
      </p:sp>
      <p:sp>
        <p:nvSpPr>
          <p:cNvPr id="518" name="Google Shape;51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